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78" r:id="rId4"/>
    <p:sldId id="279" r:id="rId5"/>
    <p:sldId id="280" r:id="rId6"/>
    <p:sldId id="281" r:id="rId7"/>
    <p:sldId id="282" r:id="rId8"/>
    <p:sldId id="289" r:id="rId9"/>
    <p:sldId id="283" r:id="rId10"/>
    <p:sldId id="284" r:id="rId11"/>
    <p:sldId id="285" r:id="rId12"/>
    <p:sldId id="260" r:id="rId13"/>
    <p:sldId id="290" r:id="rId14"/>
    <p:sldId id="291" r:id="rId15"/>
    <p:sldId id="293" r:id="rId16"/>
    <p:sldId id="292" r:id="rId17"/>
    <p:sldId id="294" r:id="rId18"/>
    <p:sldId id="295" r:id="rId19"/>
    <p:sldId id="296" r:id="rId20"/>
    <p:sldId id="297"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4C97F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365" autoAdjust="0"/>
  </p:normalViewPr>
  <p:slideViewPr>
    <p:cSldViewPr snapToGrid="0">
      <p:cViewPr varScale="1">
        <p:scale>
          <a:sx n="100" d="100"/>
          <a:sy n="100" d="100"/>
        </p:scale>
        <p:origin x="912" y="4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E9C3C37-F578-4821-87DD-D347D8B672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AA8D455-D598-4326-88B9-86499CD6BC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159C5F-8AC0-4412-AEE4-3B7B20DE56BA}" type="datetime1">
              <a:rPr lang="de-DE" smtClean="0"/>
              <a:t>07.06.2018</a:t>
            </a:fld>
            <a:endParaRPr lang="de-DE"/>
          </a:p>
        </p:txBody>
      </p:sp>
      <p:sp>
        <p:nvSpPr>
          <p:cNvPr id="4" name="Fußzeilenplatzhalter 3">
            <a:extLst>
              <a:ext uri="{FF2B5EF4-FFF2-40B4-BE49-F238E27FC236}">
                <a16:creationId xmlns:a16="http://schemas.microsoft.com/office/drawing/2014/main" id="{A97B291C-39BE-41B3-8135-1459C14BEA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6EC9CDE-95B6-4B1A-B52B-37B90FC211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EB4F3F-A366-42A8-B3F9-DD3D765A280C}" type="slidenum">
              <a:rPr lang="de-DE" smtClean="0"/>
              <a:t>‹Nr.›</a:t>
            </a:fld>
            <a:endParaRPr lang="de-DE"/>
          </a:p>
        </p:txBody>
      </p:sp>
    </p:spTree>
    <p:extLst>
      <p:ext uri="{BB962C8B-B14F-4D97-AF65-F5344CB8AC3E}">
        <p14:creationId xmlns:p14="http://schemas.microsoft.com/office/powerpoint/2010/main" val="36389121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48465-332F-4869-B7E7-A6900206CAFB}" type="datetime1">
              <a:rPr lang="de-DE" smtClean="0"/>
              <a:t>07.06.2018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5641D-1B86-4F92-A20C-41995DEBD30E}" type="slidenum">
              <a:rPr lang="de-DE" smtClean="0"/>
              <a:t>‹Nr.›</a:t>
            </a:fld>
            <a:endParaRPr lang="de-DE"/>
          </a:p>
        </p:txBody>
      </p:sp>
    </p:spTree>
    <p:extLst>
      <p:ext uri="{BB962C8B-B14F-4D97-AF65-F5344CB8AC3E}">
        <p14:creationId xmlns:p14="http://schemas.microsoft.com/office/powerpoint/2010/main" val="10188221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9CE0E45-97BB-4201-A2F0-4E20B75A4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0" name="Titel 19">
            <a:extLst>
              <a:ext uri="{FF2B5EF4-FFF2-40B4-BE49-F238E27FC236}">
                <a16:creationId xmlns:a16="http://schemas.microsoft.com/office/drawing/2014/main" id="{CAAD4830-26FD-406C-9FD1-122E6233EC75}"/>
              </a:ext>
            </a:extLst>
          </p:cNvPr>
          <p:cNvSpPr>
            <a:spLocks noGrp="1"/>
          </p:cNvSpPr>
          <p:nvPr>
            <p:ph type="title"/>
          </p:nvPr>
        </p:nvSpPr>
        <p:spPr/>
        <p:txBody>
          <a:bodyPr/>
          <a:lstStyle/>
          <a:p>
            <a:r>
              <a:rPr lang="de-DE"/>
              <a:t>Mastertitelformat bearbeiten</a:t>
            </a:r>
          </a:p>
        </p:txBody>
      </p:sp>
      <p:sp>
        <p:nvSpPr>
          <p:cNvPr id="21" name="Datumsplatzhalter 20">
            <a:extLst>
              <a:ext uri="{FF2B5EF4-FFF2-40B4-BE49-F238E27FC236}">
                <a16:creationId xmlns:a16="http://schemas.microsoft.com/office/drawing/2014/main" id="{14B7FF9B-8BFE-4E11-98FE-C6E9181FE77D}"/>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22" name="Fußzeilenplatzhalter 21">
            <a:extLst>
              <a:ext uri="{FF2B5EF4-FFF2-40B4-BE49-F238E27FC236}">
                <a16:creationId xmlns:a16="http://schemas.microsoft.com/office/drawing/2014/main" id="{8EA15F2C-16D8-4E12-9A76-C575732F90CB}"/>
              </a:ext>
            </a:extLst>
          </p:cNvPr>
          <p:cNvSpPr>
            <a:spLocks noGrp="1"/>
          </p:cNvSpPr>
          <p:nvPr>
            <p:ph type="ftr" sz="quarter" idx="11"/>
          </p:nvPr>
        </p:nvSpPr>
        <p:spPr/>
        <p:txBody>
          <a:bodyPr/>
          <a:lstStyle/>
          <a:p>
            <a:r>
              <a:rPr lang="de-DE" dirty="0"/>
              <a:t>Inventor 2017 Updatekurs - Berufsfachschule Langenthal</a:t>
            </a:r>
          </a:p>
        </p:txBody>
      </p:sp>
      <p:sp>
        <p:nvSpPr>
          <p:cNvPr id="23" name="Foliennummernplatzhalter 22">
            <a:extLst>
              <a:ext uri="{FF2B5EF4-FFF2-40B4-BE49-F238E27FC236}">
                <a16:creationId xmlns:a16="http://schemas.microsoft.com/office/drawing/2014/main" id="{90B83777-75B5-49C5-91AC-3F11F92879CD}"/>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348290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A2BD7-5092-4EF7-A3B5-B698131D3A9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9253F8E-3667-40D2-9617-ED0BCA655A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3487CBC7-F537-4206-AC9B-FC06ACDD4A9B}"/>
              </a:ext>
            </a:extLst>
          </p:cNvPr>
          <p:cNvSpPr>
            <a:spLocks noGrp="1"/>
          </p:cNvSpPr>
          <p:nvPr>
            <p:ph type="dt" sz="half" idx="10"/>
          </p:nvPr>
        </p:nvSpPr>
        <p:spPr/>
        <p:txBody>
          <a:bodyPr/>
          <a:lstStyle/>
          <a:p>
            <a:fld id="{613A3445-E08D-4F42-8985-FC5E2AB122A9}" type="datetimeFigureOut">
              <a:rPr lang="de-DE" smtClean="0"/>
              <a:pPr/>
              <a:t>07.06.2018</a:t>
            </a:fld>
            <a:endParaRPr lang="de-DE"/>
          </a:p>
        </p:txBody>
      </p:sp>
      <p:sp>
        <p:nvSpPr>
          <p:cNvPr id="13" name="Fußzeilenplatzhalter 12">
            <a:extLst>
              <a:ext uri="{FF2B5EF4-FFF2-40B4-BE49-F238E27FC236}">
                <a16:creationId xmlns:a16="http://schemas.microsoft.com/office/drawing/2014/main" id="{A1837742-0DF1-497A-A9E5-1CDECD463205}"/>
              </a:ext>
            </a:extLst>
          </p:cNvPr>
          <p:cNvSpPr>
            <a:spLocks noGrp="1"/>
          </p:cNvSpPr>
          <p:nvPr>
            <p:ph type="ftr" sz="quarter" idx="11"/>
          </p:nvPr>
        </p:nvSpPr>
        <p:spPr/>
        <p:txBody>
          <a:bodyPr/>
          <a:lstStyle/>
          <a:p>
            <a:endParaRPr lang="de-DE" dirty="0"/>
          </a:p>
        </p:txBody>
      </p:sp>
      <p:sp>
        <p:nvSpPr>
          <p:cNvPr id="14" name="Foliennummernplatzhalter 13">
            <a:extLst>
              <a:ext uri="{FF2B5EF4-FFF2-40B4-BE49-F238E27FC236}">
                <a16:creationId xmlns:a16="http://schemas.microsoft.com/office/drawing/2014/main" id="{1EB5D122-E665-4B92-B648-04948219C955}"/>
              </a:ext>
            </a:extLst>
          </p:cNvPr>
          <p:cNvSpPr>
            <a:spLocks noGrp="1"/>
          </p:cNvSpPr>
          <p:nvPr>
            <p:ph type="sldNum" sz="quarter" idx="12"/>
          </p:nvPr>
        </p:nvSpPr>
        <p:spPr/>
        <p:txBody>
          <a:bodyPr/>
          <a:lstStyle/>
          <a:p>
            <a:r>
              <a:rPr lang="de-DE"/>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266765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97A3DC0-E8AC-48A2-8CC5-EFF2A5299E7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879A6B9-51CC-4C75-B333-DE166271425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B714D99-5399-4916-93D9-7D86872D6EC2}"/>
              </a:ext>
            </a:extLst>
          </p:cNvPr>
          <p:cNvSpPr>
            <a:spLocks noGrp="1"/>
          </p:cNvSpPr>
          <p:nvPr>
            <p:ph type="dt" sz="half" idx="10"/>
          </p:nvPr>
        </p:nvSpPr>
        <p:spPr/>
        <p:txBody>
          <a:bodyPr/>
          <a:lstStyle/>
          <a:p>
            <a:fld id="{613A3445-E08D-4F42-8985-FC5E2AB122A9}" type="datetimeFigureOut">
              <a:rPr lang="de-DE" smtClean="0"/>
              <a:pPr/>
              <a:t>07.06.2018</a:t>
            </a:fld>
            <a:endParaRPr lang="de-DE"/>
          </a:p>
        </p:txBody>
      </p:sp>
      <p:sp>
        <p:nvSpPr>
          <p:cNvPr id="13" name="Fußzeilenplatzhalter 12">
            <a:extLst>
              <a:ext uri="{FF2B5EF4-FFF2-40B4-BE49-F238E27FC236}">
                <a16:creationId xmlns:a16="http://schemas.microsoft.com/office/drawing/2014/main" id="{740BD309-6554-43CD-A55B-F52DA364746B}"/>
              </a:ext>
            </a:extLst>
          </p:cNvPr>
          <p:cNvSpPr>
            <a:spLocks noGrp="1"/>
          </p:cNvSpPr>
          <p:nvPr>
            <p:ph type="ftr" sz="quarter" idx="11"/>
          </p:nvPr>
        </p:nvSpPr>
        <p:spPr/>
        <p:txBody>
          <a:bodyPr/>
          <a:lstStyle/>
          <a:p>
            <a:endParaRPr lang="de-DE" dirty="0"/>
          </a:p>
        </p:txBody>
      </p:sp>
      <p:sp>
        <p:nvSpPr>
          <p:cNvPr id="14" name="Foliennummernplatzhalter 13">
            <a:extLst>
              <a:ext uri="{FF2B5EF4-FFF2-40B4-BE49-F238E27FC236}">
                <a16:creationId xmlns:a16="http://schemas.microsoft.com/office/drawing/2014/main" id="{9A26033E-2708-44D7-AEC0-AABD6BE42221}"/>
              </a:ext>
            </a:extLst>
          </p:cNvPr>
          <p:cNvSpPr>
            <a:spLocks noGrp="1"/>
          </p:cNvSpPr>
          <p:nvPr>
            <p:ph type="sldNum" sz="quarter" idx="12"/>
          </p:nvPr>
        </p:nvSpPr>
        <p:spPr/>
        <p:txBody>
          <a:bodyPr/>
          <a:lstStyle/>
          <a:p>
            <a:r>
              <a:rPr lang="de-DE"/>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273973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BF82D-84EA-42F4-9F89-E07DE4C20F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0D6142B-AD39-4BB1-9504-A0A32DFCE56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782F4CAD-C280-4DD4-A6B1-3CDCC5A58738}"/>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14" name="Fußzeilenplatzhalter 13">
            <a:extLst>
              <a:ext uri="{FF2B5EF4-FFF2-40B4-BE49-F238E27FC236}">
                <a16:creationId xmlns:a16="http://schemas.microsoft.com/office/drawing/2014/main" id="{078A645D-04EC-4672-9159-AB695359DBE1}"/>
              </a:ext>
            </a:extLst>
          </p:cNvPr>
          <p:cNvSpPr>
            <a:spLocks noGrp="1"/>
          </p:cNvSpPr>
          <p:nvPr>
            <p:ph type="ftr" sz="quarter" idx="11"/>
          </p:nvPr>
        </p:nvSpPr>
        <p:spPr/>
        <p:txBody>
          <a:bodyPr/>
          <a:lstStyle/>
          <a:p>
            <a:endParaRPr lang="de-DE" dirty="0"/>
          </a:p>
        </p:txBody>
      </p:sp>
      <p:sp>
        <p:nvSpPr>
          <p:cNvPr id="15" name="Foliennummernplatzhalter 14">
            <a:extLst>
              <a:ext uri="{FF2B5EF4-FFF2-40B4-BE49-F238E27FC236}">
                <a16:creationId xmlns:a16="http://schemas.microsoft.com/office/drawing/2014/main" id="{E6DA0BC4-B7FE-4E48-929D-CB5C7757D5EC}"/>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78017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2D667-F62E-497E-B21D-B4B2FFCD9ED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F8738D-6EED-4A7E-94E6-2699F46B2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2" name="Datumsplatzhalter 11">
            <a:extLst>
              <a:ext uri="{FF2B5EF4-FFF2-40B4-BE49-F238E27FC236}">
                <a16:creationId xmlns:a16="http://schemas.microsoft.com/office/drawing/2014/main" id="{6C4F7860-83FF-4BD4-802A-3B36788240BA}"/>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13" name="Fußzeilenplatzhalter 12">
            <a:extLst>
              <a:ext uri="{FF2B5EF4-FFF2-40B4-BE49-F238E27FC236}">
                <a16:creationId xmlns:a16="http://schemas.microsoft.com/office/drawing/2014/main" id="{7D5FAD8E-E82E-4843-9797-29F70DE6CEF5}"/>
              </a:ext>
            </a:extLst>
          </p:cNvPr>
          <p:cNvSpPr>
            <a:spLocks noGrp="1"/>
          </p:cNvSpPr>
          <p:nvPr>
            <p:ph type="ftr" sz="quarter" idx="11"/>
          </p:nvPr>
        </p:nvSpPr>
        <p:spPr/>
        <p:txBody>
          <a:bodyPr/>
          <a:lstStyle/>
          <a:p>
            <a:endParaRPr lang="de-DE" dirty="0"/>
          </a:p>
        </p:txBody>
      </p:sp>
      <p:sp>
        <p:nvSpPr>
          <p:cNvPr id="14" name="Foliennummernplatzhalter 13">
            <a:extLst>
              <a:ext uri="{FF2B5EF4-FFF2-40B4-BE49-F238E27FC236}">
                <a16:creationId xmlns:a16="http://schemas.microsoft.com/office/drawing/2014/main" id="{27A2AAB9-2603-4FF6-B455-3A4154AAB55F}"/>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81550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C8868-7207-411A-9869-C8CFEE5123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1B96159-AFB1-4F74-84B1-02CF79C5406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09A9AB-743D-4241-A7F7-B731E9E9D6B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A0C7BEE7-580F-4FA3-9047-E608E48DFD32}"/>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13" name="Fußzeilenplatzhalter 12">
            <a:extLst>
              <a:ext uri="{FF2B5EF4-FFF2-40B4-BE49-F238E27FC236}">
                <a16:creationId xmlns:a16="http://schemas.microsoft.com/office/drawing/2014/main" id="{4E7FA790-DEC7-4FB7-B1E5-9D9A862A0C42}"/>
              </a:ext>
            </a:extLst>
          </p:cNvPr>
          <p:cNvSpPr>
            <a:spLocks noGrp="1"/>
          </p:cNvSpPr>
          <p:nvPr>
            <p:ph type="ftr" sz="quarter" idx="11"/>
          </p:nvPr>
        </p:nvSpPr>
        <p:spPr/>
        <p:txBody>
          <a:bodyPr/>
          <a:lstStyle/>
          <a:p>
            <a:endParaRPr lang="de-DE" dirty="0"/>
          </a:p>
        </p:txBody>
      </p:sp>
      <p:sp>
        <p:nvSpPr>
          <p:cNvPr id="14" name="Foliennummernplatzhalter 13">
            <a:extLst>
              <a:ext uri="{FF2B5EF4-FFF2-40B4-BE49-F238E27FC236}">
                <a16:creationId xmlns:a16="http://schemas.microsoft.com/office/drawing/2014/main" id="{61A7517B-BABC-44FF-8DEB-02DA7D4F5232}"/>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398443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05D9A-9C0C-4C09-931A-05E6EBC88FF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9D7B741-3CA6-42FE-99BA-B2DC9FD76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0EE0FCC-06E9-449F-BF22-08277E841BD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F76C2E4-81D7-47F5-8EAD-97906E76E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39101AF-3472-4E7B-B66A-091999973C2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Datumsplatzhalter 13">
            <a:extLst>
              <a:ext uri="{FF2B5EF4-FFF2-40B4-BE49-F238E27FC236}">
                <a16:creationId xmlns:a16="http://schemas.microsoft.com/office/drawing/2014/main" id="{F5002448-2E60-43C8-9B42-6DA80E303F04}"/>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15" name="Fußzeilenplatzhalter 14">
            <a:extLst>
              <a:ext uri="{FF2B5EF4-FFF2-40B4-BE49-F238E27FC236}">
                <a16:creationId xmlns:a16="http://schemas.microsoft.com/office/drawing/2014/main" id="{6120171C-8152-4849-B53B-4236DCBA40A2}"/>
              </a:ext>
            </a:extLst>
          </p:cNvPr>
          <p:cNvSpPr>
            <a:spLocks noGrp="1"/>
          </p:cNvSpPr>
          <p:nvPr>
            <p:ph type="ftr" sz="quarter" idx="11"/>
          </p:nvPr>
        </p:nvSpPr>
        <p:spPr/>
        <p:txBody>
          <a:bodyPr/>
          <a:lstStyle/>
          <a:p>
            <a:endParaRPr lang="de-DE" dirty="0"/>
          </a:p>
        </p:txBody>
      </p:sp>
      <p:sp>
        <p:nvSpPr>
          <p:cNvPr id="16" name="Foliennummernplatzhalter 15">
            <a:extLst>
              <a:ext uri="{FF2B5EF4-FFF2-40B4-BE49-F238E27FC236}">
                <a16:creationId xmlns:a16="http://schemas.microsoft.com/office/drawing/2014/main" id="{36E9F57B-5AEE-4838-876A-C4DE83918B88}"/>
              </a:ext>
            </a:extLst>
          </p:cNvPr>
          <p:cNvSpPr>
            <a:spLocks noGrp="1"/>
          </p:cNvSpPr>
          <p:nvPr>
            <p:ph type="sldNum" sz="quarter" idx="12"/>
          </p:nvPr>
        </p:nvSpPr>
        <p:spPr>
          <a:xfrm>
            <a:off x="1028700" y="6554361"/>
            <a:ext cx="857250" cy="365125"/>
          </a:xfrm>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200495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55B25-9A65-4BC0-808B-979651E20F86}"/>
              </a:ext>
            </a:extLst>
          </p:cNvPr>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48D91AD5-1F24-4193-9A24-FEF43869DC35}"/>
              </a:ext>
            </a:extLst>
          </p:cNvPr>
          <p:cNvSpPr>
            <a:spLocks noGrp="1"/>
          </p:cNvSpPr>
          <p:nvPr>
            <p:ph type="dt" sz="half" idx="10"/>
          </p:nvPr>
        </p:nvSpPr>
        <p:spPr>
          <a:xfrm>
            <a:off x="66979" y="6558435"/>
            <a:ext cx="961721" cy="365125"/>
          </a:xfrm>
        </p:spPr>
        <p:txBody>
          <a:bodyPr/>
          <a:lstStyle/>
          <a:p>
            <a:fld id="{613A3445-E08D-4F42-8985-FC5E2AB122A9}" type="datetimeFigureOut">
              <a:rPr lang="de-DE" smtClean="0"/>
              <a:pPr/>
              <a:t>07.06.2018</a:t>
            </a:fld>
            <a:endParaRPr lang="de-DE"/>
          </a:p>
        </p:txBody>
      </p:sp>
      <p:sp>
        <p:nvSpPr>
          <p:cNvPr id="11" name="Fußzeilenplatzhalter 10">
            <a:extLst>
              <a:ext uri="{FF2B5EF4-FFF2-40B4-BE49-F238E27FC236}">
                <a16:creationId xmlns:a16="http://schemas.microsoft.com/office/drawing/2014/main" id="{9B1C9216-1667-48E7-B93D-E9913BC84D5D}"/>
              </a:ext>
            </a:extLst>
          </p:cNvPr>
          <p:cNvSpPr>
            <a:spLocks noGrp="1"/>
          </p:cNvSpPr>
          <p:nvPr>
            <p:ph type="ftr" sz="quarter" idx="11"/>
          </p:nvPr>
        </p:nvSpPr>
        <p:spPr/>
        <p:txBody>
          <a:bodyPr/>
          <a:lstStyle/>
          <a:p>
            <a:endParaRPr lang="de-DE" dirty="0"/>
          </a:p>
        </p:txBody>
      </p:sp>
      <p:sp>
        <p:nvSpPr>
          <p:cNvPr id="12" name="Foliennummernplatzhalter 11">
            <a:extLst>
              <a:ext uri="{FF2B5EF4-FFF2-40B4-BE49-F238E27FC236}">
                <a16:creationId xmlns:a16="http://schemas.microsoft.com/office/drawing/2014/main" id="{C63C57BF-F030-490C-B9C0-B4972698C61C}"/>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6820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41F345E-F696-49BC-A4F2-1DC32D3CE374}"/>
              </a:ext>
            </a:extLst>
          </p:cNvPr>
          <p:cNvSpPr>
            <a:spLocks noGrp="1"/>
          </p:cNvSpPr>
          <p:nvPr>
            <p:ph type="dt" sz="half" idx="10"/>
          </p:nvPr>
        </p:nvSpPr>
        <p:spPr/>
        <p:txBody>
          <a:bodyPr/>
          <a:lstStyle/>
          <a:p>
            <a:fld id="{613A3445-E08D-4F42-8985-FC5E2AB122A9}" type="datetimeFigureOut">
              <a:rPr lang="de-DE" smtClean="0"/>
              <a:pPr/>
              <a:t>07.06.2018</a:t>
            </a:fld>
            <a:endParaRPr lang="de-DE"/>
          </a:p>
        </p:txBody>
      </p:sp>
      <p:sp>
        <p:nvSpPr>
          <p:cNvPr id="8" name="Fußzeilenplatzhalter 7">
            <a:extLst>
              <a:ext uri="{FF2B5EF4-FFF2-40B4-BE49-F238E27FC236}">
                <a16:creationId xmlns:a16="http://schemas.microsoft.com/office/drawing/2014/main" id="{B03D251A-E3A4-4D6E-91E4-027B113FDC51}"/>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E964DA8B-6443-40F3-BD15-DD80192B8BD7}"/>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41545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A50F-174C-4F91-85FF-2CC04EFD4D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F35EC9C-D1AE-4120-B3EE-3CEE7BC8D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F30E88-872B-45C5-BBCB-5EC9F69B9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0" name="Datumsplatzhalter 9">
            <a:extLst>
              <a:ext uri="{FF2B5EF4-FFF2-40B4-BE49-F238E27FC236}">
                <a16:creationId xmlns:a16="http://schemas.microsoft.com/office/drawing/2014/main" id="{B8AE6585-9594-43B1-AA24-E549909389F6}"/>
              </a:ext>
            </a:extLst>
          </p:cNvPr>
          <p:cNvSpPr>
            <a:spLocks noGrp="1"/>
          </p:cNvSpPr>
          <p:nvPr>
            <p:ph type="dt" sz="half" idx="10"/>
          </p:nvPr>
        </p:nvSpPr>
        <p:spPr/>
        <p:txBody>
          <a:bodyPr/>
          <a:lstStyle/>
          <a:p>
            <a:fld id="{613A3445-E08D-4F42-8985-FC5E2AB122A9}" type="datetimeFigureOut">
              <a:rPr lang="de-DE" smtClean="0"/>
              <a:pPr/>
              <a:t>07.06.2018</a:t>
            </a:fld>
            <a:endParaRPr lang="de-DE"/>
          </a:p>
        </p:txBody>
      </p:sp>
      <p:sp>
        <p:nvSpPr>
          <p:cNvPr id="11" name="Fußzeilenplatzhalter 10">
            <a:extLst>
              <a:ext uri="{FF2B5EF4-FFF2-40B4-BE49-F238E27FC236}">
                <a16:creationId xmlns:a16="http://schemas.microsoft.com/office/drawing/2014/main" id="{E8D440E8-81CC-4CA7-854E-70F0538F2869}"/>
              </a:ext>
            </a:extLst>
          </p:cNvPr>
          <p:cNvSpPr>
            <a:spLocks noGrp="1"/>
          </p:cNvSpPr>
          <p:nvPr>
            <p:ph type="ftr" sz="quarter" idx="11"/>
          </p:nvPr>
        </p:nvSpPr>
        <p:spPr/>
        <p:txBody>
          <a:bodyPr/>
          <a:lstStyle/>
          <a:p>
            <a:endParaRPr lang="de-DE" dirty="0"/>
          </a:p>
        </p:txBody>
      </p:sp>
      <p:sp>
        <p:nvSpPr>
          <p:cNvPr id="12" name="Foliennummernplatzhalter 11">
            <a:extLst>
              <a:ext uri="{FF2B5EF4-FFF2-40B4-BE49-F238E27FC236}">
                <a16:creationId xmlns:a16="http://schemas.microsoft.com/office/drawing/2014/main" id="{91B1A9FD-EBAA-43C3-AC97-82CC3327AE62}"/>
              </a:ext>
            </a:extLst>
          </p:cNvPr>
          <p:cNvSpPr>
            <a:spLocks noGrp="1"/>
          </p:cNvSpPr>
          <p:nvPr>
            <p:ph type="sldNum" sz="quarter" idx="12"/>
          </p:nvPr>
        </p:nvSpPr>
        <p:spPr/>
        <p:txBody>
          <a:bodyPr/>
          <a:lstStyle/>
          <a:p>
            <a:r>
              <a:rPr lang="de-DE" dirty="0"/>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138269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876EC26-05FE-47A0-95D5-7B874A9EC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48BE9A4-CCFF-4F0A-8ED0-E6E2D6310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0" name="Titel 9">
            <a:extLst>
              <a:ext uri="{FF2B5EF4-FFF2-40B4-BE49-F238E27FC236}">
                <a16:creationId xmlns:a16="http://schemas.microsoft.com/office/drawing/2014/main" id="{B9DDBD05-6B9E-4F93-A072-9482408F1164}"/>
              </a:ext>
            </a:extLst>
          </p:cNvPr>
          <p:cNvSpPr>
            <a:spLocks noGrp="1"/>
          </p:cNvSpPr>
          <p:nvPr>
            <p:ph type="title"/>
          </p:nvPr>
        </p:nvSpPr>
        <p:spPr/>
        <p:txBody>
          <a:bodyPr/>
          <a:lstStyle/>
          <a:p>
            <a:r>
              <a:rPr lang="de-DE"/>
              <a:t>Mastertitelformat bearbeiten</a:t>
            </a:r>
          </a:p>
        </p:txBody>
      </p:sp>
      <p:sp>
        <p:nvSpPr>
          <p:cNvPr id="13" name="Datumsplatzhalter 12">
            <a:extLst>
              <a:ext uri="{FF2B5EF4-FFF2-40B4-BE49-F238E27FC236}">
                <a16:creationId xmlns:a16="http://schemas.microsoft.com/office/drawing/2014/main" id="{0B014A6F-93D7-4EF2-82B7-64738F334353}"/>
              </a:ext>
            </a:extLst>
          </p:cNvPr>
          <p:cNvSpPr>
            <a:spLocks noGrp="1"/>
          </p:cNvSpPr>
          <p:nvPr>
            <p:ph type="dt" sz="half" idx="10"/>
          </p:nvPr>
        </p:nvSpPr>
        <p:spPr/>
        <p:txBody>
          <a:bodyPr/>
          <a:lstStyle/>
          <a:p>
            <a:fld id="{613A3445-E08D-4F42-8985-FC5E2AB122A9}" type="datetimeFigureOut">
              <a:rPr lang="de-DE" smtClean="0"/>
              <a:pPr/>
              <a:t>07.06.2018</a:t>
            </a:fld>
            <a:endParaRPr lang="de-DE"/>
          </a:p>
        </p:txBody>
      </p:sp>
      <p:sp>
        <p:nvSpPr>
          <p:cNvPr id="14" name="Fußzeilenplatzhalter 13">
            <a:extLst>
              <a:ext uri="{FF2B5EF4-FFF2-40B4-BE49-F238E27FC236}">
                <a16:creationId xmlns:a16="http://schemas.microsoft.com/office/drawing/2014/main" id="{B56CA26D-D4D6-4823-B525-83E4AA2A4480}"/>
              </a:ext>
            </a:extLst>
          </p:cNvPr>
          <p:cNvSpPr>
            <a:spLocks noGrp="1"/>
          </p:cNvSpPr>
          <p:nvPr>
            <p:ph type="ftr" sz="quarter" idx="11"/>
          </p:nvPr>
        </p:nvSpPr>
        <p:spPr/>
        <p:txBody>
          <a:bodyPr/>
          <a:lstStyle/>
          <a:p>
            <a:endParaRPr lang="de-DE" dirty="0"/>
          </a:p>
        </p:txBody>
      </p:sp>
      <p:sp>
        <p:nvSpPr>
          <p:cNvPr id="15" name="Foliennummernplatzhalter 14">
            <a:extLst>
              <a:ext uri="{FF2B5EF4-FFF2-40B4-BE49-F238E27FC236}">
                <a16:creationId xmlns:a16="http://schemas.microsoft.com/office/drawing/2014/main" id="{79DC328C-1363-40A4-A0AC-CD918A97E80E}"/>
              </a:ext>
            </a:extLst>
          </p:cNvPr>
          <p:cNvSpPr>
            <a:spLocks noGrp="1"/>
          </p:cNvSpPr>
          <p:nvPr>
            <p:ph type="sldNum" sz="quarter" idx="12"/>
          </p:nvPr>
        </p:nvSpPr>
        <p:spPr/>
        <p:txBody>
          <a:bodyPr/>
          <a:lstStyle/>
          <a:p>
            <a:r>
              <a:rPr lang="de-DE"/>
              <a:t>Seite </a:t>
            </a:r>
            <a:fld id="{7C49CC3A-8A33-4585-9030-D5D6A00D5D0B}" type="slidenum">
              <a:rPr lang="de-DE" smtClean="0"/>
              <a:pPr/>
              <a:t>‹Nr.›</a:t>
            </a:fld>
            <a:endParaRPr lang="de-DE" dirty="0"/>
          </a:p>
        </p:txBody>
      </p:sp>
    </p:spTree>
    <p:extLst>
      <p:ext uri="{BB962C8B-B14F-4D97-AF65-F5344CB8AC3E}">
        <p14:creationId xmlns:p14="http://schemas.microsoft.com/office/powerpoint/2010/main" val="148815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4C3779D-681A-4038-AF2C-6A3C5E2EC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03F31C4-5D10-45D8-9D7E-46F3D61AF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a:extLst>
              <a:ext uri="{FF2B5EF4-FFF2-40B4-BE49-F238E27FC236}">
                <a16:creationId xmlns:a16="http://schemas.microsoft.com/office/drawing/2014/main" id="{4932EE9B-3B33-48F5-BEF5-9F1630AC158D}"/>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7838467" y="4510148"/>
            <a:ext cx="4353533" cy="2095792"/>
          </a:xfrm>
          <a:prstGeom prst="rect">
            <a:avLst/>
          </a:prstGeom>
        </p:spPr>
      </p:pic>
      <p:sp>
        <p:nvSpPr>
          <p:cNvPr id="12" name="Rechteck 11">
            <a:extLst>
              <a:ext uri="{FF2B5EF4-FFF2-40B4-BE49-F238E27FC236}">
                <a16:creationId xmlns:a16="http://schemas.microsoft.com/office/drawing/2014/main" id="{534E659D-D1F9-4DE5-97CD-62524AB244B4}"/>
              </a:ext>
            </a:extLst>
          </p:cNvPr>
          <p:cNvSpPr/>
          <p:nvPr userDrawn="1"/>
        </p:nvSpPr>
        <p:spPr>
          <a:xfrm>
            <a:off x="0" y="6611262"/>
            <a:ext cx="12192000" cy="242150"/>
          </a:xfrm>
          <a:prstGeom prst="rect">
            <a:avLst/>
          </a:prstGeom>
          <a:solidFill>
            <a:schemeClr val="bg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FF615686-FFD6-45FF-B319-D0E27A4AB4EA}"/>
              </a:ext>
            </a:extLst>
          </p:cNvPr>
          <p:cNvPicPr>
            <a:picLocks noChangeAspect="1"/>
          </p:cNvPicPr>
          <p:nvPr userDrawn="1"/>
        </p:nvPicPr>
        <p:blipFill>
          <a:blip r:embed="rId14"/>
          <a:stretch>
            <a:fillRect/>
          </a:stretch>
        </p:blipFill>
        <p:spPr>
          <a:xfrm>
            <a:off x="11357402" y="135435"/>
            <a:ext cx="591952" cy="459379"/>
          </a:xfrm>
          <a:prstGeom prst="rect">
            <a:avLst/>
          </a:prstGeom>
        </p:spPr>
      </p:pic>
      <p:sp>
        <p:nvSpPr>
          <p:cNvPr id="14" name="Fußzeilenplatzhalter 13">
            <a:extLst>
              <a:ext uri="{FF2B5EF4-FFF2-40B4-BE49-F238E27FC236}">
                <a16:creationId xmlns:a16="http://schemas.microsoft.com/office/drawing/2014/main" id="{C3CA50C6-7DD4-4794-BC06-8E8CD2FF17D4}"/>
              </a:ext>
            </a:extLst>
          </p:cNvPr>
          <p:cNvSpPr>
            <a:spLocks noGrp="1"/>
          </p:cNvSpPr>
          <p:nvPr>
            <p:ph type="ftr" sz="quarter" idx="3"/>
          </p:nvPr>
        </p:nvSpPr>
        <p:spPr>
          <a:xfrm>
            <a:off x="1885950" y="6554362"/>
            <a:ext cx="5448300" cy="365125"/>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15" name="Foliennummernplatzhalter 14">
            <a:extLst>
              <a:ext uri="{FF2B5EF4-FFF2-40B4-BE49-F238E27FC236}">
                <a16:creationId xmlns:a16="http://schemas.microsoft.com/office/drawing/2014/main" id="{B9A32204-6E4B-45F3-9018-275824BE0AB6}"/>
              </a:ext>
            </a:extLst>
          </p:cNvPr>
          <p:cNvSpPr>
            <a:spLocks noGrp="1"/>
          </p:cNvSpPr>
          <p:nvPr>
            <p:ph type="sldNum" sz="quarter" idx="4"/>
          </p:nvPr>
        </p:nvSpPr>
        <p:spPr>
          <a:xfrm>
            <a:off x="1028700" y="6554361"/>
            <a:ext cx="857250" cy="365125"/>
          </a:xfrm>
          <a:prstGeom prst="rect">
            <a:avLst/>
          </a:prstGeom>
        </p:spPr>
        <p:txBody>
          <a:bodyPr vert="horz" lIns="91440" tIns="45720" rIns="91440" bIns="45720" rtlCol="0" anchor="ctr"/>
          <a:lstStyle>
            <a:lvl1pPr algn="l">
              <a:defRPr sz="1200">
                <a:solidFill>
                  <a:schemeClr val="tx1"/>
                </a:solidFill>
              </a:defRPr>
            </a:lvl1pPr>
          </a:lstStyle>
          <a:p>
            <a:r>
              <a:rPr lang="de-DE"/>
              <a:t>Seite </a:t>
            </a:r>
            <a:fld id="{7C49CC3A-8A33-4585-9030-D5D6A00D5D0B}" type="slidenum">
              <a:rPr lang="de-DE" smtClean="0"/>
              <a:pPr/>
              <a:t>‹Nr.›</a:t>
            </a:fld>
            <a:endParaRPr lang="de-DE" dirty="0"/>
          </a:p>
        </p:txBody>
      </p:sp>
      <p:sp>
        <p:nvSpPr>
          <p:cNvPr id="16" name="Datumsplatzhalter 15">
            <a:extLst>
              <a:ext uri="{FF2B5EF4-FFF2-40B4-BE49-F238E27FC236}">
                <a16:creationId xmlns:a16="http://schemas.microsoft.com/office/drawing/2014/main" id="{B856529A-EBC0-4F8A-88A8-46A18BE7264A}"/>
              </a:ext>
            </a:extLst>
          </p:cNvPr>
          <p:cNvSpPr>
            <a:spLocks noGrp="1"/>
          </p:cNvSpPr>
          <p:nvPr>
            <p:ph type="dt" sz="half" idx="2"/>
          </p:nvPr>
        </p:nvSpPr>
        <p:spPr>
          <a:xfrm>
            <a:off x="66979" y="6558435"/>
            <a:ext cx="961721" cy="365125"/>
          </a:xfrm>
          <a:prstGeom prst="rect">
            <a:avLst/>
          </a:prstGeom>
        </p:spPr>
        <p:txBody>
          <a:bodyPr vert="horz" lIns="91440" tIns="45720" rIns="91440" bIns="45720" rtlCol="0" anchor="ctr"/>
          <a:lstStyle>
            <a:lvl1pPr algn="l">
              <a:defRPr sz="1200">
                <a:solidFill>
                  <a:schemeClr val="tx1"/>
                </a:solidFill>
              </a:defRPr>
            </a:lvl1pPr>
          </a:lstStyle>
          <a:p>
            <a:fld id="{613A3445-E08D-4F42-8985-FC5E2AB122A9}" type="datetimeFigureOut">
              <a:rPr lang="de-DE" smtClean="0"/>
              <a:pPr/>
              <a:t>07.06.2018</a:t>
            </a:fld>
            <a:endParaRPr lang="de-DE" dirty="0"/>
          </a:p>
        </p:txBody>
      </p:sp>
      <p:sp>
        <p:nvSpPr>
          <p:cNvPr id="17" name="Textfeld 16">
            <a:extLst>
              <a:ext uri="{FF2B5EF4-FFF2-40B4-BE49-F238E27FC236}">
                <a16:creationId xmlns:a16="http://schemas.microsoft.com/office/drawing/2014/main" id="{250BB684-2FB2-4D68-88BF-DEAB4F97B6EC}"/>
              </a:ext>
            </a:extLst>
          </p:cNvPr>
          <p:cNvSpPr txBox="1"/>
          <p:nvPr userDrawn="1"/>
        </p:nvSpPr>
        <p:spPr>
          <a:xfrm>
            <a:off x="9953929" y="6598423"/>
            <a:ext cx="2305050" cy="276999"/>
          </a:xfrm>
          <a:prstGeom prst="rect">
            <a:avLst/>
          </a:prstGeom>
          <a:noFill/>
        </p:spPr>
        <p:txBody>
          <a:bodyPr wrap="square" rtlCol="0">
            <a:spAutoFit/>
          </a:bodyPr>
          <a:lstStyle/>
          <a:p>
            <a:r>
              <a:rPr lang="de-DE" sz="1200" dirty="0">
                <a:solidFill>
                  <a:schemeClr val="tx1"/>
                </a:solidFill>
              </a:rPr>
              <a:t>© </a:t>
            </a:r>
            <a:r>
              <a:rPr lang="de-DE" sz="1200" dirty="0" err="1">
                <a:solidFill>
                  <a:schemeClr val="tx1"/>
                </a:solidFill>
              </a:rPr>
              <a:t>by</a:t>
            </a:r>
            <a:r>
              <a:rPr lang="de-DE" sz="1200" dirty="0">
                <a:solidFill>
                  <a:schemeClr val="tx1"/>
                </a:solidFill>
              </a:rPr>
              <a:t> e43d GmbH – Bruno Meier</a:t>
            </a:r>
          </a:p>
        </p:txBody>
      </p:sp>
    </p:spTree>
    <p:extLst>
      <p:ext uri="{BB962C8B-B14F-4D97-AF65-F5344CB8AC3E}">
        <p14:creationId xmlns:p14="http://schemas.microsoft.com/office/powerpoint/2010/main" val="192476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8AA70A6-A44B-4EB6-B095-779A787C9257}"/>
              </a:ext>
            </a:extLst>
          </p:cNvPr>
          <p:cNvSpPr>
            <a:spLocks noGrp="1"/>
          </p:cNvSpPr>
          <p:nvPr>
            <p:ph type="title"/>
          </p:nvPr>
        </p:nvSpPr>
        <p:spPr/>
        <p:txBody>
          <a:bodyPr>
            <a:normAutofit/>
          </a:bodyPr>
          <a:lstStyle/>
          <a:p>
            <a:pPr algn="ctr"/>
            <a:r>
              <a:rPr lang="de-CH" b="1" dirty="0"/>
              <a:t>ERFA CAD – Inventor </a:t>
            </a:r>
            <a:br>
              <a:rPr lang="de-CH" b="1" dirty="0"/>
            </a:br>
            <a:r>
              <a:rPr lang="de-CH" sz="2800" b="1" dirty="0"/>
              <a:t>09.06.2018 – Berufsschule Zofingen</a:t>
            </a:r>
          </a:p>
        </p:txBody>
      </p:sp>
      <p:sp>
        <p:nvSpPr>
          <p:cNvPr id="8" name="Untertitel 7">
            <a:extLst>
              <a:ext uri="{FF2B5EF4-FFF2-40B4-BE49-F238E27FC236}">
                <a16:creationId xmlns:a16="http://schemas.microsoft.com/office/drawing/2014/main" id="{A5281E69-C65C-4040-B3FF-F95EB7506899}"/>
              </a:ext>
            </a:extLst>
          </p:cNvPr>
          <p:cNvSpPr>
            <a:spLocks noGrp="1"/>
          </p:cNvSpPr>
          <p:nvPr>
            <p:ph idx="1"/>
          </p:nvPr>
        </p:nvSpPr>
        <p:spPr>
          <a:xfrm>
            <a:off x="838200" y="2239347"/>
            <a:ext cx="10515600" cy="3937616"/>
          </a:xfrm>
        </p:spPr>
        <p:txBody>
          <a:bodyPr/>
          <a:lstStyle/>
          <a:p>
            <a:r>
              <a:rPr lang="de-CH" dirty="0"/>
              <a:t>Inventor (</a:t>
            </a:r>
            <a:r>
              <a:rPr lang="de-CH" noProof="0" dirty="0" err="1"/>
              <a:t>Zeichnungs</a:t>
            </a:r>
            <a:r>
              <a:rPr lang="de-CH" dirty="0"/>
              <a:t>)-Einstellungen</a:t>
            </a:r>
          </a:p>
          <a:p>
            <a:r>
              <a:rPr lang="de-CH" dirty="0"/>
              <a:t>Inventor Zeichnungskopf</a:t>
            </a:r>
          </a:p>
          <a:p>
            <a:r>
              <a:rPr lang="de-CH" dirty="0"/>
              <a:t>Zahnrad Konstruktion, quick and </a:t>
            </a:r>
            <a:r>
              <a:rPr lang="de-CH" dirty="0" err="1"/>
              <a:t>dirty</a:t>
            </a:r>
            <a:endParaRPr lang="de-CH" dirty="0"/>
          </a:p>
        </p:txBody>
      </p:sp>
      <p:sp>
        <p:nvSpPr>
          <p:cNvPr id="4" name="Datumsplatzhalter 3">
            <a:extLst>
              <a:ext uri="{FF2B5EF4-FFF2-40B4-BE49-F238E27FC236}">
                <a16:creationId xmlns:a16="http://schemas.microsoft.com/office/drawing/2014/main" id="{F09921A9-F240-427F-B7B8-4154FBD4CF41}"/>
              </a:ext>
            </a:extLst>
          </p:cNvPr>
          <p:cNvSpPr>
            <a:spLocks noGrp="1"/>
          </p:cNvSpPr>
          <p:nvPr>
            <p:ph type="dt" sz="half" idx="10"/>
          </p:nvPr>
        </p:nvSpPr>
        <p:spPr/>
        <p:txBody>
          <a:bodyPr/>
          <a:lstStyle/>
          <a:p>
            <a:fld id="{569A8DF3-AA9D-4F6B-8F12-CD828889BCFD}" type="datetime1">
              <a:rPr lang="de-DE" smtClean="0"/>
              <a:t>07.06.2018</a:t>
            </a:fld>
            <a:endParaRPr lang="de-DE"/>
          </a:p>
        </p:txBody>
      </p:sp>
      <p:sp>
        <p:nvSpPr>
          <p:cNvPr id="5" name="Fußzeilenplatzhalter 4">
            <a:extLst>
              <a:ext uri="{FF2B5EF4-FFF2-40B4-BE49-F238E27FC236}">
                <a16:creationId xmlns:a16="http://schemas.microsoft.com/office/drawing/2014/main" id="{C60C63F5-5723-47FA-8686-D59108F67011}"/>
              </a:ext>
            </a:extLst>
          </p:cNvPr>
          <p:cNvSpPr>
            <a:spLocks noGrp="1"/>
          </p:cNvSpPr>
          <p:nvPr>
            <p:ph type="ftr" sz="quarter" idx="11"/>
          </p:nvPr>
        </p:nvSpPr>
        <p:spPr/>
        <p:txBody>
          <a:bodyPr/>
          <a:lstStyle/>
          <a:p>
            <a:r>
              <a:rPr lang="de-DE" dirty="0"/>
              <a:t>Inventor Update Kurs – Technische Berufsfachschule Langenthal</a:t>
            </a:r>
          </a:p>
        </p:txBody>
      </p:sp>
      <p:sp>
        <p:nvSpPr>
          <p:cNvPr id="6" name="Foliennummernplatzhalter 5">
            <a:extLst>
              <a:ext uri="{FF2B5EF4-FFF2-40B4-BE49-F238E27FC236}">
                <a16:creationId xmlns:a16="http://schemas.microsoft.com/office/drawing/2014/main" id="{BAC2D628-89A9-4322-963B-2AAB9EA1C95E}"/>
              </a:ext>
            </a:extLst>
          </p:cNvPr>
          <p:cNvSpPr>
            <a:spLocks noGrp="1"/>
          </p:cNvSpPr>
          <p:nvPr>
            <p:ph type="sldNum" sz="quarter" idx="12"/>
          </p:nvPr>
        </p:nvSpPr>
        <p:spPr/>
        <p:txBody>
          <a:bodyPr/>
          <a:lstStyle/>
          <a:p>
            <a:r>
              <a:rPr lang="de-DE" dirty="0"/>
              <a:t>Seite </a:t>
            </a:r>
            <a:fld id="{7C49CC3A-8A33-4585-9030-D5D6A00D5D0B}" type="slidenum">
              <a:rPr lang="de-DE" smtClean="0"/>
              <a:pPr/>
              <a:t>1</a:t>
            </a:fld>
            <a:endParaRPr lang="de-DE" dirty="0"/>
          </a:p>
        </p:txBody>
      </p:sp>
    </p:spTree>
    <p:extLst>
      <p:ext uri="{BB962C8B-B14F-4D97-AF65-F5344CB8AC3E}">
        <p14:creationId xmlns:p14="http://schemas.microsoft.com/office/powerpoint/2010/main" val="62588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10</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2" name="Grafik 1">
            <a:extLst>
              <a:ext uri="{FF2B5EF4-FFF2-40B4-BE49-F238E27FC236}">
                <a16:creationId xmlns:a16="http://schemas.microsoft.com/office/drawing/2014/main" id="{B3BCADF3-0D5E-421D-9829-711C524EB085}"/>
              </a:ext>
            </a:extLst>
          </p:cNvPr>
          <p:cNvPicPr>
            <a:picLocks noChangeAspect="1"/>
          </p:cNvPicPr>
          <p:nvPr/>
        </p:nvPicPr>
        <p:blipFill>
          <a:blip r:embed="rId2"/>
          <a:stretch>
            <a:fillRect/>
          </a:stretch>
        </p:blipFill>
        <p:spPr>
          <a:xfrm>
            <a:off x="4904509" y="1616587"/>
            <a:ext cx="5448300" cy="4850032"/>
          </a:xfrm>
          <a:prstGeom prst="rect">
            <a:avLst/>
          </a:prstGeom>
        </p:spPr>
      </p:pic>
      <p:sp>
        <p:nvSpPr>
          <p:cNvPr id="8" name="Textfeld 7">
            <a:extLst>
              <a:ext uri="{FF2B5EF4-FFF2-40B4-BE49-F238E27FC236}">
                <a16:creationId xmlns:a16="http://schemas.microsoft.com/office/drawing/2014/main" id="{AA9D3BC2-24C0-4984-BED8-F18ABCE553CF}"/>
              </a:ext>
            </a:extLst>
          </p:cNvPr>
          <p:cNvSpPr txBox="1"/>
          <p:nvPr/>
        </p:nvSpPr>
        <p:spPr>
          <a:xfrm>
            <a:off x="942109" y="1812164"/>
            <a:ext cx="3962400" cy="2308324"/>
          </a:xfrm>
          <a:prstGeom prst="rect">
            <a:avLst/>
          </a:prstGeom>
          <a:noFill/>
        </p:spPr>
        <p:txBody>
          <a:bodyPr wrap="square" rtlCol="0">
            <a:spAutoFit/>
          </a:bodyPr>
          <a:lstStyle/>
          <a:p>
            <a:r>
              <a:rPr lang="de-CH" dirty="0"/>
              <a:t>Danach sollten die Layer-  Definitionen erstellt werden. Damit werden</a:t>
            </a:r>
            <a:br>
              <a:rPr lang="de-CH" dirty="0"/>
            </a:br>
            <a:r>
              <a:rPr lang="de-CH" dirty="0"/>
              <a:t>-Sichtbarkeit</a:t>
            </a:r>
            <a:br>
              <a:rPr lang="de-CH" dirty="0"/>
            </a:br>
            <a:r>
              <a:rPr lang="de-CH" dirty="0"/>
              <a:t>-Farbe</a:t>
            </a:r>
            <a:br>
              <a:rPr lang="de-CH" dirty="0"/>
            </a:br>
            <a:r>
              <a:rPr lang="de-CH" dirty="0"/>
              <a:t>-Linienstil</a:t>
            </a:r>
            <a:br>
              <a:rPr lang="de-CH" dirty="0"/>
            </a:br>
            <a:r>
              <a:rPr lang="de-CH" dirty="0"/>
              <a:t>-Skalierbarkeit</a:t>
            </a:r>
            <a:br>
              <a:rPr lang="de-CH" dirty="0"/>
            </a:br>
            <a:r>
              <a:rPr lang="de-CH" dirty="0"/>
              <a:t>-</a:t>
            </a:r>
            <a:r>
              <a:rPr lang="de-CH" dirty="0" err="1"/>
              <a:t>Plotausgabe</a:t>
            </a:r>
            <a:endParaRPr lang="de-CH" dirty="0"/>
          </a:p>
          <a:p>
            <a:r>
              <a:rPr lang="de-CH" dirty="0"/>
              <a:t>definiert.</a:t>
            </a:r>
          </a:p>
        </p:txBody>
      </p:sp>
      <p:sp>
        <p:nvSpPr>
          <p:cNvPr id="9" name="Fußzeilenplatzhalter 4">
            <a:extLst>
              <a:ext uri="{FF2B5EF4-FFF2-40B4-BE49-F238E27FC236}">
                <a16:creationId xmlns:a16="http://schemas.microsoft.com/office/drawing/2014/main" id="{5ECA4FD7-82C4-4DAF-A072-C82C8E081FE4}"/>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193427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11</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2" name="Grafik 1">
            <a:extLst>
              <a:ext uri="{FF2B5EF4-FFF2-40B4-BE49-F238E27FC236}">
                <a16:creationId xmlns:a16="http://schemas.microsoft.com/office/drawing/2014/main" id="{95400C88-99B3-48B4-9224-D5668924EF0E}"/>
              </a:ext>
            </a:extLst>
          </p:cNvPr>
          <p:cNvPicPr>
            <a:picLocks noChangeAspect="1"/>
          </p:cNvPicPr>
          <p:nvPr/>
        </p:nvPicPr>
        <p:blipFill>
          <a:blip r:embed="rId2"/>
          <a:stretch>
            <a:fillRect/>
          </a:stretch>
        </p:blipFill>
        <p:spPr>
          <a:xfrm>
            <a:off x="4322618" y="1555742"/>
            <a:ext cx="6476669" cy="4937133"/>
          </a:xfrm>
          <a:prstGeom prst="rect">
            <a:avLst/>
          </a:prstGeom>
        </p:spPr>
      </p:pic>
      <p:sp>
        <p:nvSpPr>
          <p:cNvPr id="7" name="Textfeld 6">
            <a:extLst>
              <a:ext uri="{FF2B5EF4-FFF2-40B4-BE49-F238E27FC236}">
                <a16:creationId xmlns:a16="http://schemas.microsoft.com/office/drawing/2014/main" id="{86A1D126-B139-4993-95A6-3A11B2B305BE}"/>
              </a:ext>
            </a:extLst>
          </p:cNvPr>
          <p:cNvSpPr txBox="1"/>
          <p:nvPr/>
        </p:nvSpPr>
        <p:spPr>
          <a:xfrm>
            <a:off x="443345" y="1674674"/>
            <a:ext cx="3606209" cy="2308324"/>
          </a:xfrm>
          <a:prstGeom prst="rect">
            <a:avLst/>
          </a:prstGeom>
          <a:noFill/>
        </p:spPr>
        <p:txBody>
          <a:bodyPr wrap="square" rtlCol="0">
            <a:spAutoFit/>
          </a:bodyPr>
          <a:lstStyle/>
          <a:p>
            <a:r>
              <a:rPr lang="de-CH" dirty="0"/>
              <a:t>Als Beispiel wollen wir die Bemassung in der Farbe Blau, mit Punkt als Dezimaltrennzeichen, 2 Nachkommastellen (aber nicht 10.00), keine Alternativeinheiten und eine «Muster»-Bohrungsbemassung</a:t>
            </a:r>
          </a:p>
          <a:p>
            <a:r>
              <a:rPr lang="de-CH" dirty="0"/>
              <a:t>Ø10 (4x)</a:t>
            </a:r>
          </a:p>
        </p:txBody>
      </p:sp>
      <p:pic>
        <p:nvPicPr>
          <p:cNvPr id="8" name="Grafik 7">
            <a:extLst>
              <a:ext uri="{FF2B5EF4-FFF2-40B4-BE49-F238E27FC236}">
                <a16:creationId xmlns:a16="http://schemas.microsoft.com/office/drawing/2014/main" id="{22A84DAC-057C-4687-9E31-EDB11C8564CB}"/>
              </a:ext>
            </a:extLst>
          </p:cNvPr>
          <p:cNvPicPr>
            <a:picLocks noChangeAspect="1"/>
          </p:cNvPicPr>
          <p:nvPr/>
        </p:nvPicPr>
        <p:blipFill>
          <a:blip r:embed="rId3"/>
          <a:stretch>
            <a:fillRect/>
          </a:stretch>
        </p:blipFill>
        <p:spPr>
          <a:xfrm>
            <a:off x="551729" y="4024308"/>
            <a:ext cx="3389440" cy="2407529"/>
          </a:xfrm>
          <a:prstGeom prst="rect">
            <a:avLst/>
          </a:prstGeom>
        </p:spPr>
      </p:pic>
      <p:sp>
        <p:nvSpPr>
          <p:cNvPr id="9" name="Fußzeilenplatzhalter 4">
            <a:extLst>
              <a:ext uri="{FF2B5EF4-FFF2-40B4-BE49-F238E27FC236}">
                <a16:creationId xmlns:a16="http://schemas.microsoft.com/office/drawing/2014/main" id="{A7F4F0FF-023B-4D6E-8365-2D5CC0203418}"/>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258873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12</a:t>
            </a:fld>
            <a:endParaRPr lang="de-DE" dirty="0"/>
          </a:p>
        </p:txBody>
      </p:sp>
      <p:sp>
        <p:nvSpPr>
          <p:cNvPr id="7" name="Textfeld 6">
            <a:extLst>
              <a:ext uri="{FF2B5EF4-FFF2-40B4-BE49-F238E27FC236}">
                <a16:creationId xmlns:a16="http://schemas.microsoft.com/office/drawing/2014/main" id="{38DE140C-25C9-4E81-A35A-830BE22E514E}"/>
              </a:ext>
            </a:extLst>
          </p:cNvPr>
          <p:cNvSpPr txBox="1"/>
          <p:nvPr/>
        </p:nvSpPr>
        <p:spPr>
          <a:xfrm>
            <a:off x="443345" y="1674674"/>
            <a:ext cx="3606209" cy="923330"/>
          </a:xfrm>
          <a:prstGeom prst="rect">
            <a:avLst/>
          </a:prstGeom>
          <a:noFill/>
        </p:spPr>
        <p:txBody>
          <a:bodyPr wrap="square" rtlCol="0">
            <a:spAutoFit/>
          </a:bodyPr>
          <a:lstStyle/>
          <a:p>
            <a:r>
              <a:rPr lang="de-CH" dirty="0"/>
              <a:t>Nun müssen diese Einstellungen noch in die Stil-Bibliothek gespeichert werden. </a:t>
            </a:r>
          </a:p>
        </p:txBody>
      </p:sp>
      <p:pic>
        <p:nvPicPr>
          <p:cNvPr id="2" name="Grafik 1">
            <a:extLst>
              <a:ext uri="{FF2B5EF4-FFF2-40B4-BE49-F238E27FC236}">
                <a16:creationId xmlns:a16="http://schemas.microsoft.com/office/drawing/2014/main" id="{E6029DF5-528F-4296-AB5B-9C4B8B73B17B}"/>
              </a:ext>
            </a:extLst>
          </p:cNvPr>
          <p:cNvPicPr>
            <a:picLocks noChangeAspect="1"/>
          </p:cNvPicPr>
          <p:nvPr/>
        </p:nvPicPr>
        <p:blipFill>
          <a:blip r:embed="rId2"/>
          <a:stretch>
            <a:fillRect/>
          </a:stretch>
        </p:blipFill>
        <p:spPr>
          <a:xfrm>
            <a:off x="4200049" y="1515771"/>
            <a:ext cx="5702487" cy="4702378"/>
          </a:xfrm>
          <a:prstGeom prst="rect">
            <a:avLst/>
          </a:prstGeom>
        </p:spPr>
      </p:pic>
      <p:sp>
        <p:nvSpPr>
          <p:cNvPr id="9" name="Titel 6">
            <a:extLst>
              <a:ext uri="{FF2B5EF4-FFF2-40B4-BE49-F238E27FC236}">
                <a16:creationId xmlns:a16="http://schemas.microsoft.com/office/drawing/2014/main" id="{42523FC1-9A18-47B6-81FB-501115005E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sp>
        <p:nvSpPr>
          <p:cNvPr id="8" name="Fußzeilenplatzhalter 4">
            <a:extLst>
              <a:ext uri="{FF2B5EF4-FFF2-40B4-BE49-F238E27FC236}">
                <a16:creationId xmlns:a16="http://schemas.microsoft.com/office/drawing/2014/main" id="{F8BFAEA4-3D20-4093-9292-A026E04F6F8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58259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13</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sp>
        <p:nvSpPr>
          <p:cNvPr id="7" name="Textfeld 6">
            <a:extLst>
              <a:ext uri="{FF2B5EF4-FFF2-40B4-BE49-F238E27FC236}">
                <a16:creationId xmlns:a16="http://schemas.microsoft.com/office/drawing/2014/main" id="{86A1D126-B139-4993-95A6-3A11B2B305BE}"/>
              </a:ext>
            </a:extLst>
          </p:cNvPr>
          <p:cNvSpPr txBox="1"/>
          <p:nvPr/>
        </p:nvSpPr>
        <p:spPr>
          <a:xfrm>
            <a:off x="443345" y="1674674"/>
            <a:ext cx="3606209" cy="2585323"/>
          </a:xfrm>
          <a:prstGeom prst="rect">
            <a:avLst/>
          </a:prstGeom>
          <a:noFill/>
        </p:spPr>
        <p:txBody>
          <a:bodyPr wrap="square" rtlCol="0">
            <a:spAutoFit/>
          </a:bodyPr>
          <a:lstStyle/>
          <a:p>
            <a:r>
              <a:rPr lang="de-CH" dirty="0"/>
              <a:t>Da gewisse Stil-Bibliothek Definitionen in der Vorlagendatei  definiert sind, müssen nun alle Vorlagendateien (IDW / DWG) mit der Stilbibliothek aktualisiert werden.</a:t>
            </a:r>
          </a:p>
          <a:p>
            <a:r>
              <a:rPr lang="de-CH" dirty="0"/>
              <a:t>Dazu die Vorlage öffnen und die Stile aktualisieren.</a:t>
            </a:r>
          </a:p>
          <a:p>
            <a:endParaRPr lang="de-CH" dirty="0"/>
          </a:p>
        </p:txBody>
      </p:sp>
      <p:pic>
        <p:nvPicPr>
          <p:cNvPr id="3" name="Grafik 2">
            <a:extLst>
              <a:ext uri="{FF2B5EF4-FFF2-40B4-BE49-F238E27FC236}">
                <a16:creationId xmlns:a16="http://schemas.microsoft.com/office/drawing/2014/main" id="{72F5EE1C-ECC0-4613-858E-46824E98CEBF}"/>
              </a:ext>
            </a:extLst>
          </p:cNvPr>
          <p:cNvPicPr>
            <a:picLocks noChangeAspect="1"/>
          </p:cNvPicPr>
          <p:nvPr/>
        </p:nvPicPr>
        <p:blipFill>
          <a:blip r:embed="rId2"/>
          <a:stretch>
            <a:fillRect/>
          </a:stretch>
        </p:blipFill>
        <p:spPr>
          <a:xfrm>
            <a:off x="3946821" y="1473975"/>
            <a:ext cx="4688025" cy="1726486"/>
          </a:xfrm>
          <a:prstGeom prst="rect">
            <a:avLst/>
          </a:prstGeom>
        </p:spPr>
      </p:pic>
      <p:pic>
        <p:nvPicPr>
          <p:cNvPr id="11" name="Grafik 10">
            <a:extLst>
              <a:ext uri="{FF2B5EF4-FFF2-40B4-BE49-F238E27FC236}">
                <a16:creationId xmlns:a16="http://schemas.microsoft.com/office/drawing/2014/main" id="{707B1496-9C18-428E-A4DA-39B7E36EC852}"/>
              </a:ext>
            </a:extLst>
          </p:cNvPr>
          <p:cNvPicPr>
            <a:picLocks noChangeAspect="1"/>
          </p:cNvPicPr>
          <p:nvPr/>
        </p:nvPicPr>
        <p:blipFill>
          <a:blip r:embed="rId3"/>
          <a:stretch>
            <a:fillRect/>
          </a:stretch>
        </p:blipFill>
        <p:spPr>
          <a:xfrm>
            <a:off x="8806781" y="1489266"/>
            <a:ext cx="2786009" cy="1522698"/>
          </a:xfrm>
          <a:prstGeom prst="rect">
            <a:avLst/>
          </a:prstGeom>
        </p:spPr>
      </p:pic>
      <p:pic>
        <p:nvPicPr>
          <p:cNvPr id="12" name="Grafik 11">
            <a:extLst>
              <a:ext uri="{FF2B5EF4-FFF2-40B4-BE49-F238E27FC236}">
                <a16:creationId xmlns:a16="http://schemas.microsoft.com/office/drawing/2014/main" id="{A5F23438-A47E-45DD-8976-525DB1830F98}"/>
              </a:ext>
            </a:extLst>
          </p:cNvPr>
          <p:cNvPicPr>
            <a:picLocks noChangeAspect="1"/>
          </p:cNvPicPr>
          <p:nvPr/>
        </p:nvPicPr>
        <p:blipFill>
          <a:blip r:embed="rId4"/>
          <a:stretch>
            <a:fillRect/>
          </a:stretch>
        </p:blipFill>
        <p:spPr>
          <a:xfrm>
            <a:off x="443344" y="4974509"/>
            <a:ext cx="5387807" cy="1265030"/>
          </a:xfrm>
          <a:prstGeom prst="rect">
            <a:avLst/>
          </a:prstGeom>
        </p:spPr>
      </p:pic>
      <p:sp>
        <p:nvSpPr>
          <p:cNvPr id="14" name="Textfeld 13">
            <a:extLst>
              <a:ext uri="{FF2B5EF4-FFF2-40B4-BE49-F238E27FC236}">
                <a16:creationId xmlns:a16="http://schemas.microsoft.com/office/drawing/2014/main" id="{E6587F7A-B01A-49B8-B638-15C3B15B21CF}"/>
              </a:ext>
            </a:extLst>
          </p:cNvPr>
          <p:cNvSpPr txBox="1"/>
          <p:nvPr/>
        </p:nvSpPr>
        <p:spPr>
          <a:xfrm>
            <a:off x="443345" y="4435646"/>
            <a:ext cx="6196446" cy="923330"/>
          </a:xfrm>
          <a:prstGeom prst="rect">
            <a:avLst/>
          </a:prstGeom>
          <a:noFill/>
        </p:spPr>
        <p:txBody>
          <a:bodyPr wrap="square" rtlCol="0">
            <a:spAutoFit/>
          </a:bodyPr>
          <a:lstStyle/>
          <a:p>
            <a:r>
              <a:rPr lang="de-CH" dirty="0"/>
              <a:t>Da liegen die Vorlagen ….</a:t>
            </a:r>
          </a:p>
          <a:p>
            <a:r>
              <a:rPr lang="fr-FR" dirty="0"/>
              <a:t>C:\Users\Public\Documents\Autodesk\Inventor 2017\</a:t>
            </a:r>
            <a:r>
              <a:rPr lang="fr-FR" dirty="0" err="1"/>
              <a:t>Templates</a:t>
            </a:r>
            <a:endParaRPr lang="de-CH" dirty="0"/>
          </a:p>
          <a:p>
            <a:endParaRPr lang="de-CH" dirty="0"/>
          </a:p>
        </p:txBody>
      </p:sp>
      <p:pic>
        <p:nvPicPr>
          <p:cNvPr id="13" name="Grafik 12">
            <a:extLst>
              <a:ext uri="{FF2B5EF4-FFF2-40B4-BE49-F238E27FC236}">
                <a16:creationId xmlns:a16="http://schemas.microsoft.com/office/drawing/2014/main" id="{8211980B-A19E-4E24-B450-B1CBA937C138}"/>
              </a:ext>
            </a:extLst>
          </p:cNvPr>
          <p:cNvPicPr>
            <a:picLocks noChangeAspect="1"/>
          </p:cNvPicPr>
          <p:nvPr/>
        </p:nvPicPr>
        <p:blipFill>
          <a:blip r:embed="rId5"/>
          <a:stretch>
            <a:fillRect/>
          </a:stretch>
        </p:blipFill>
        <p:spPr>
          <a:xfrm>
            <a:off x="7708214" y="3335164"/>
            <a:ext cx="4230942" cy="3124294"/>
          </a:xfrm>
          <a:prstGeom prst="rect">
            <a:avLst/>
          </a:prstGeom>
        </p:spPr>
      </p:pic>
      <p:sp>
        <p:nvSpPr>
          <p:cNvPr id="15" name="Fußzeilenplatzhalter 4">
            <a:extLst>
              <a:ext uri="{FF2B5EF4-FFF2-40B4-BE49-F238E27FC236}">
                <a16:creationId xmlns:a16="http://schemas.microsoft.com/office/drawing/2014/main" id="{6BEFB08F-04B9-4D2C-A02D-AA45C5A064A9}"/>
              </a:ext>
            </a:extLst>
          </p:cNvPr>
          <p:cNvSpPr>
            <a:spLocks noGrp="1"/>
          </p:cNvSpPr>
          <p:nvPr>
            <p:ph type="ftr" sz="quarter" idx="11"/>
          </p:nvPr>
        </p:nvSpPr>
        <p:spPr/>
        <p:txBody>
          <a:bodyPr/>
          <a:lstStyle/>
          <a:p>
            <a:r>
              <a:rPr lang="de-DE" dirty="0"/>
              <a:t>Inventor Update Kurs – Technische Berufsfachschule Langenthal</a:t>
            </a:r>
          </a:p>
        </p:txBody>
      </p:sp>
    </p:spTree>
    <p:extLst>
      <p:ext uri="{BB962C8B-B14F-4D97-AF65-F5344CB8AC3E}">
        <p14:creationId xmlns:p14="http://schemas.microsoft.com/office/powerpoint/2010/main" val="2023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14</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Zeichnungskopf</a:t>
            </a:r>
          </a:p>
        </p:txBody>
      </p:sp>
      <p:sp>
        <p:nvSpPr>
          <p:cNvPr id="2" name="Textfeld 1">
            <a:extLst>
              <a:ext uri="{FF2B5EF4-FFF2-40B4-BE49-F238E27FC236}">
                <a16:creationId xmlns:a16="http://schemas.microsoft.com/office/drawing/2014/main" id="{9908569E-545E-497B-86B7-C97A08783071}"/>
              </a:ext>
            </a:extLst>
          </p:cNvPr>
          <p:cNvSpPr txBox="1"/>
          <p:nvPr/>
        </p:nvSpPr>
        <p:spPr>
          <a:xfrm>
            <a:off x="540327" y="1690688"/>
            <a:ext cx="11035146" cy="1754326"/>
          </a:xfrm>
          <a:prstGeom prst="rect">
            <a:avLst/>
          </a:prstGeom>
          <a:noFill/>
        </p:spPr>
        <p:txBody>
          <a:bodyPr wrap="square" rtlCol="0">
            <a:spAutoFit/>
          </a:bodyPr>
          <a:lstStyle/>
          <a:p>
            <a:r>
              <a:rPr lang="de-CH" dirty="0"/>
              <a:t>Dieser ist in der IDW oder DWG Vorlagendatei gespeichert. Die Texte des Schriftkopfes sollen wenn möglich von den 3D-Modell Eigenschaften oder von den Zeichnungseigenschaften übernommen werden. Freitexte sind wenn möglich zu vermeiden. Logos sollen wenn möglich gezeichnet werden und nicht als Bild eingefügt werden. (Achtung wenn als Bild, dann auf keinen Fall als Referenz)</a:t>
            </a:r>
          </a:p>
          <a:p>
            <a:r>
              <a:rPr lang="de-CH" dirty="0"/>
              <a:t>In einem «Professionellen» 3D-CAD Umfeld muss darauf geachtet werden, dass die Dateinamen einmalig sind. Damit können viele (kostspielige) Überraschungen vermieden werden.</a:t>
            </a:r>
          </a:p>
        </p:txBody>
      </p:sp>
      <p:pic>
        <p:nvPicPr>
          <p:cNvPr id="3" name="Grafik 2">
            <a:extLst>
              <a:ext uri="{FF2B5EF4-FFF2-40B4-BE49-F238E27FC236}">
                <a16:creationId xmlns:a16="http://schemas.microsoft.com/office/drawing/2014/main" id="{2C9525FA-A858-4F81-BD34-8C0677629C58}"/>
              </a:ext>
            </a:extLst>
          </p:cNvPr>
          <p:cNvPicPr>
            <a:picLocks noChangeAspect="1"/>
          </p:cNvPicPr>
          <p:nvPr/>
        </p:nvPicPr>
        <p:blipFill>
          <a:blip r:embed="rId2"/>
          <a:stretch>
            <a:fillRect/>
          </a:stretch>
        </p:blipFill>
        <p:spPr>
          <a:xfrm>
            <a:off x="547839" y="3742879"/>
            <a:ext cx="11171888" cy="2651990"/>
          </a:xfrm>
          <a:prstGeom prst="rect">
            <a:avLst/>
          </a:prstGeom>
        </p:spPr>
      </p:pic>
      <p:sp>
        <p:nvSpPr>
          <p:cNvPr id="8" name="Fußzeilenplatzhalter 4">
            <a:extLst>
              <a:ext uri="{FF2B5EF4-FFF2-40B4-BE49-F238E27FC236}">
                <a16:creationId xmlns:a16="http://schemas.microsoft.com/office/drawing/2014/main" id="{8725612B-2602-463E-A650-28B86FD270B4}"/>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420548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15</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Zeichnungskopf</a:t>
            </a:r>
          </a:p>
        </p:txBody>
      </p:sp>
      <p:pic>
        <p:nvPicPr>
          <p:cNvPr id="7" name="Grafik 6">
            <a:extLst>
              <a:ext uri="{FF2B5EF4-FFF2-40B4-BE49-F238E27FC236}">
                <a16:creationId xmlns:a16="http://schemas.microsoft.com/office/drawing/2014/main" id="{B2DB2E89-E8BC-48DF-8679-9FFCCAECAEC8}"/>
              </a:ext>
            </a:extLst>
          </p:cNvPr>
          <p:cNvPicPr>
            <a:picLocks noChangeAspect="1"/>
          </p:cNvPicPr>
          <p:nvPr/>
        </p:nvPicPr>
        <p:blipFill>
          <a:blip r:embed="rId2"/>
          <a:stretch>
            <a:fillRect/>
          </a:stretch>
        </p:blipFill>
        <p:spPr>
          <a:xfrm>
            <a:off x="469485" y="2695945"/>
            <a:ext cx="2286198" cy="2720576"/>
          </a:xfrm>
          <a:prstGeom prst="rect">
            <a:avLst/>
          </a:prstGeom>
        </p:spPr>
      </p:pic>
      <p:sp>
        <p:nvSpPr>
          <p:cNvPr id="11" name="Textfeld 10">
            <a:extLst>
              <a:ext uri="{FF2B5EF4-FFF2-40B4-BE49-F238E27FC236}">
                <a16:creationId xmlns:a16="http://schemas.microsoft.com/office/drawing/2014/main" id="{927733F4-9E64-4F92-970E-D2AA5ACA530D}"/>
              </a:ext>
            </a:extLst>
          </p:cNvPr>
          <p:cNvSpPr txBox="1"/>
          <p:nvPr/>
        </p:nvSpPr>
        <p:spPr>
          <a:xfrm>
            <a:off x="540327" y="1690688"/>
            <a:ext cx="11035146" cy="646331"/>
          </a:xfrm>
          <a:prstGeom prst="rect">
            <a:avLst/>
          </a:prstGeom>
          <a:noFill/>
        </p:spPr>
        <p:txBody>
          <a:bodyPr wrap="square" rtlCol="0">
            <a:spAutoFit/>
          </a:bodyPr>
          <a:lstStyle/>
          <a:p>
            <a:r>
              <a:rPr lang="de-CH" dirty="0"/>
              <a:t>In Ausnahmefällen kann auch ein Text abgefragt werden, doch diese Informationen sind später nicht weiter zu verwenden (Stücklisten, Dokumentenverwaltungssysteme, …)</a:t>
            </a:r>
          </a:p>
        </p:txBody>
      </p:sp>
      <p:pic>
        <p:nvPicPr>
          <p:cNvPr id="2" name="Grafik 1">
            <a:extLst>
              <a:ext uri="{FF2B5EF4-FFF2-40B4-BE49-F238E27FC236}">
                <a16:creationId xmlns:a16="http://schemas.microsoft.com/office/drawing/2014/main" id="{C82D1F90-14B8-425E-84C3-031D87A45F8D}"/>
              </a:ext>
            </a:extLst>
          </p:cNvPr>
          <p:cNvPicPr>
            <a:picLocks noChangeAspect="1"/>
          </p:cNvPicPr>
          <p:nvPr/>
        </p:nvPicPr>
        <p:blipFill>
          <a:blip r:embed="rId3"/>
          <a:stretch>
            <a:fillRect/>
          </a:stretch>
        </p:blipFill>
        <p:spPr>
          <a:xfrm>
            <a:off x="5401789" y="2543191"/>
            <a:ext cx="5182049" cy="4023709"/>
          </a:xfrm>
          <a:prstGeom prst="rect">
            <a:avLst/>
          </a:prstGeom>
        </p:spPr>
      </p:pic>
      <p:sp>
        <p:nvSpPr>
          <p:cNvPr id="10" name="Fußzeilenplatzhalter 4">
            <a:extLst>
              <a:ext uri="{FF2B5EF4-FFF2-40B4-BE49-F238E27FC236}">
                <a16:creationId xmlns:a16="http://schemas.microsoft.com/office/drawing/2014/main" id="{A4187076-68C7-46C7-8DA2-900D14DFF4C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4123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16</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Zeichnungskopf</a:t>
            </a:r>
          </a:p>
        </p:txBody>
      </p:sp>
      <p:pic>
        <p:nvPicPr>
          <p:cNvPr id="7" name="Grafik 6">
            <a:extLst>
              <a:ext uri="{FF2B5EF4-FFF2-40B4-BE49-F238E27FC236}">
                <a16:creationId xmlns:a16="http://schemas.microsoft.com/office/drawing/2014/main" id="{B2DB2E89-E8BC-48DF-8679-9FFCCAECAEC8}"/>
              </a:ext>
            </a:extLst>
          </p:cNvPr>
          <p:cNvPicPr>
            <a:picLocks noChangeAspect="1"/>
          </p:cNvPicPr>
          <p:nvPr/>
        </p:nvPicPr>
        <p:blipFill>
          <a:blip r:embed="rId2"/>
          <a:stretch>
            <a:fillRect/>
          </a:stretch>
        </p:blipFill>
        <p:spPr>
          <a:xfrm>
            <a:off x="412467" y="2068712"/>
            <a:ext cx="2286198" cy="2720576"/>
          </a:xfrm>
          <a:prstGeom prst="rect">
            <a:avLst/>
          </a:prstGeom>
        </p:spPr>
      </p:pic>
      <p:pic>
        <p:nvPicPr>
          <p:cNvPr id="8" name="Grafik 7">
            <a:extLst>
              <a:ext uri="{FF2B5EF4-FFF2-40B4-BE49-F238E27FC236}">
                <a16:creationId xmlns:a16="http://schemas.microsoft.com/office/drawing/2014/main" id="{9D84B803-B91C-4DCD-B9A1-CB936A5499BD}"/>
              </a:ext>
            </a:extLst>
          </p:cNvPr>
          <p:cNvPicPr>
            <a:picLocks noChangeAspect="1"/>
          </p:cNvPicPr>
          <p:nvPr/>
        </p:nvPicPr>
        <p:blipFill>
          <a:blip r:embed="rId3"/>
          <a:stretch>
            <a:fillRect/>
          </a:stretch>
        </p:blipFill>
        <p:spPr>
          <a:xfrm>
            <a:off x="3763398" y="2119413"/>
            <a:ext cx="8137116" cy="4373462"/>
          </a:xfrm>
          <a:prstGeom prst="rect">
            <a:avLst/>
          </a:prstGeom>
        </p:spPr>
      </p:pic>
      <p:sp>
        <p:nvSpPr>
          <p:cNvPr id="11" name="Textfeld 10">
            <a:extLst>
              <a:ext uri="{FF2B5EF4-FFF2-40B4-BE49-F238E27FC236}">
                <a16:creationId xmlns:a16="http://schemas.microsoft.com/office/drawing/2014/main" id="{927733F4-9E64-4F92-970E-D2AA5ACA530D}"/>
              </a:ext>
            </a:extLst>
          </p:cNvPr>
          <p:cNvSpPr txBox="1"/>
          <p:nvPr/>
        </p:nvSpPr>
        <p:spPr>
          <a:xfrm>
            <a:off x="540327" y="1690688"/>
            <a:ext cx="11035146" cy="369332"/>
          </a:xfrm>
          <a:prstGeom prst="rect">
            <a:avLst/>
          </a:prstGeom>
          <a:noFill/>
        </p:spPr>
        <p:txBody>
          <a:bodyPr wrap="square" rtlCol="0">
            <a:spAutoFit/>
          </a:bodyPr>
          <a:lstStyle/>
          <a:p>
            <a:r>
              <a:rPr lang="de-CH" dirty="0"/>
              <a:t>Wenn möglich bitte alle Zeichnungskopfeinträge aus Dateieigenschaften einfügen </a:t>
            </a:r>
          </a:p>
        </p:txBody>
      </p:sp>
      <p:sp>
        <p:nvSpPr>
          <p:cNvPr id="12" name="Fußzeilenplatzhalter 4">
            <a:extLst>
              <a:ext uri="{FF2B5EF4-FFF2-40B4-BE49-F238E27FC236}">
                <a16:creationId xmlns:a16="http://schemas.microsoft.com/office/drawing/2014/main" id="{FC88E3FA-288A-4411-85B9-0291002DC91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272948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17</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Zahnrad Konstruktion</a:t>
            </a:r>
          </a:p>
        </p:txBody>
      </p:sp>
      <p:sp>
        <p:nvSpPr>
          <p:cNvPr id="12" name="Fußzeilenplatzhalter 4">
            <a:extLst>
              <a:ext uri="{FF2B5EF4-FFF2-40B4-BE49-F238E27FC236}">
                <a16:creationId xmlns:a16="http://schemas.microsoft.com/office/drawing/2014/main" id="{FC88E3FA-288A-4411-85B9-0291002DC91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pic>
        <p:nvPicPr>
          <p:cNvPr id="2" name="Grafik 1">
            <a:extLst>
              <a:ext uri="{FF2B5EF4-FFF2-40B4-BE49-F238E27FC236}">
                <a16:creationId xmlns:a16="http://schemas.microsoft.com/office/drawing/2014/main" id="{50020B1D-F91D-458A-8E22-B302D52222D8}"/>
              </a:ext>
            </a:extLst>
          </p:cNvPr>
          <p:cNvPicPr>
            <a:picLocks noChangeAspect="1"/>
          </p:cNvPicPr>
          <p:nvPr/>
        </p:nvPicPr>
        <p:blipFill rotWithShape="1">
          <a:blip r:embed="rId2"/>
          <a:srcRect b="21836"/>
          <a:stretch/>
        </p:blipFill>
        <p:spPr>
          <a:xfrm>
            <a:off x="2285468" y="2823830"/>
            <a:ext cx="7621064" cy="3730532"/>
          </a:xfrm>
          <a:prstGeom prst="rect">
            <a:avLst/>
          </a:prstGeom>
        </p:spPr>
      </p:pic>
      <p:pic>
        <p:nvPicPr>
          <p:cNvPr id="3" name="Grafik 2">
            <a:extLst>
              <a:ext uri="{FF2B5EF4-FFF2-40B4-BE49-F238E27FC236}">
                <a16:creationId xmlns:a16="http://schemas.microsoft.com/office/drawing/2014/main" id="{5065483D-691D-47EC-83FE-8DD7394FEB1C}"/>
              </a:ext>
            </a:extLst>
          </p:cNvPr>
          <p:cNvPicPr>
            <a:picLocks noChangeAspect="1"/>
          </p:cNvPicPr>
          <p:nvPr/>
        </p:nvPicPr>
        <p:blipFill>
          <a:blip r:embed="rId3"/>
          <a:stretch>
            <a:fillRect/>
          </a:stretch>
        </p:blipFill>
        <p:spPr>
          <a:xfrm>
            <a:off x="304800" y="1399012"/>
            <a:ext cx="11279174" cy="1333686"/>
          </a:xfrm>
          <a:prstGeom prst="rect">
            <a:avLst/>
          </a:prstGeom>
        </p:spPr>
      </p:pic>
    </p:spTree>
    <p:extLst>
      <p:ext uri="{BB962C8B-B14F-4D97-AF65-F5344CB8AC3E}">
        <p14:creationId xmlns:p14="http://schemas.microsoft.com/office/powerpoint/2010/main" val="24687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18</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Zahnrad Konstruktion</a:t>
            </a:r>
          </a:p>
        </p:txBody>
      </p:sp>
      <p:sp>
        <p:nvSpPr>
          <p:cNvPr id="12" name="Fußzeilenplatzhalter 4">
            <a:extLst>
              <a:ext uri="{FF2B5EF4-FFF2-40B4-BE49-F238E27FC236}">
                <a16:creationId xmlns:a16="http://schemas.microsoft.com/office/drawing/2014/main" id="{FC88E3FA-288A-4411-85B9-0291002DC91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pic>
        <p:nvPicPr>
          <p:cNvPr id="7" name="Grafik 6">
            <a:extLst>
              <a:ext uri="{FF2B5EF4-FFF2-40B4-BE49-F238E27FC236}">
                <a16:creationId xmlns:a16="http://schemas.microsoft.com/office/drawing/2014/main" id="{CB7B81E9-B5AB-476A-B6CE-DD598FD2F8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8700" y="1457325"/>
            <a:ext cx="4228244" cy="4880149"/>
          </a:xfrm>
          <a:prstGeom prst="rect">
            <a:avLst/>
          </a:prstGeom>
        </p:spPr>
      </p:pic>
      <p:pic>
        <p:nvPicPr>
          <p:cNvPr id="10" name="Grafik 9">
            <a:extLst>
              <a:ext uri="{FF2B5EF4-FFF2-40B4-BE49-F238E27FC236}">
                <a16:creationId xmlns:a16="http://schemas.microsoft.com/office/drawing/2014/main" id="{48868B9D-1DC9-44CD-B126-AD08EE005D70}"/>
              </a:ext>
            </a:extLst>
          </p:cNvPr>
          <p:cNvPicPr>
            <a:picLocks noChangeAspect="1"/>
          </p:cNvPicPr>
          <p:nvPr/>
        </p:nvPicPr>
        <p:blipFill>
          <a:blip r:embed="rId3"/>
          <a:stretch>
            <a:fillRect/>
          </a:stretch>
        </p:blipFill>
        <p:spPr>
          <a:xfrm>
            <a:off x="6857751" y="1690688"/>
            <a:ext cx="3562847" cy="3667637"/>
          </a:xfrm>
          <a:prstGeom prst="rect">
            <a:avLst/>
          </a:prstGeom>
        </p:spPr>
      </p:pic>
    </p:spTree>
    <p:extLst>
      <p:ext uri="{BB962C8B-B14F-4D97-AF65-F5344CB8AC3E}">
        <p14:creationId xmlns:p14="http://schemas.microsoft.com/office/powerpoint/2010/main" val="204022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19</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796554" y="-130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Zahnrad Konstruktion</a:t>
            </a:r>
          </a:p>
        </p:txBody>
      </p:sp>
      <p:sp>
        <p:nvSpPr>
          <p:cNvPr id="12" name="Fußzeilenplatzhalter 4">
            <a:extLst>
              <a:ext uri="{FF2B5EF4-FFF2-40B4-BE49-F238E27FC236}">
                <a16:creationId xmlns:a16="http://schemas.microsoft.com/office/drawing/2014/main" id="{FC88E3FA-288A-4411-85B9-0291002DC91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pic>
        <p:nvPicPr>
          <p:cNvPr id="3" name="Grafik 2">
            <a:extLst>
              <a:ext uri="{FF2B5EF4-FFF2-40B4-BE49-F238E27FC236}">
                <a16:creationId xmlns:a16="http://schemas.microsoft.com/office/drawing/2014/main" id="{BE6E7ED5-D03F-4771-824C-952EF55E5F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83902" y="1052100"/>
            <a:ext cx="2600847" cy="2273259"/>
          </a:xfrm>
          <a:prstGeom prst="rect">
            <a:avLst/>
          </a:prstGeom>
        </p:spPr>
      </p:pic>
      <p:pic>
        <p:nvPicPr>
          <p:cNvPr id="5" name="Grafik 4">
            <a:extLst>
              <a:ext uri="{FF2B5EF4-FFF2-40B4-BE49-F238E27FC236}">
                <a16:creationId xmlns:a16="http://schemas.microsoft.com/office/drawing/2014/main" id="{D2D66572-8C05-4615-B06D-BF4A6ED3B4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40656" y="3576690"/>
            <a:ext cx="3065873" cy="2802185"/>
          </a:xfrm>
          <a:prstGeom prst="rect">
            <a:avLst/>
          </a:prstGeom>
        </p:spPr>
      </p:pic>
      <p:pic>
        <p:nvPicPr>
          <p:cNvPr id="7" name="Grafik 6">
            <a:extLst>
              <a:ext uri="{FF2B5EF4-FFF2-40B4-BE49-F238E27FC236}">
                <a16:creationId xmlns:a16="http://schemas.microsoft.com/office/drawing/2014/main" id="{3C929880-2675-4A7C-863C-4EBC09E87B5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0751" y="3572983"/>
            <a:ext cx="4007150" cy="2486132"/>
          </a:xfrm>
          <a:prstGeom prst="rect">
            <a:avLst/>
          </a:prstGeom>
        </p:spPr>
      </p:pic>
      <p:pic>
        <p:nvPicPr>
          <p:cNvPr id="9" name="Grafik 8">
            <a:extLst>
              <a:ext uri="{FF2B5EF4-FFF2-40B4-BE49-F238E27FC236}">
                <a16:creationId xmlns:a16="http://schemas.microsoft.com/office/drawing/2014/main" id="{5D782C55-22C2-4648-99F8-1EF3E533CB2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6000" y="830493"/>
            <a:ext cx="3010529" cy="2719059"/>
          </a:xfrm>
          <a:prstGeom prst="rect">
            <a:avLst/>
          </a:prstGeom>
        </p:spPr>
      </p:pic>
    </p:spTree>
    <p:extLst>
      <p:ext uri="{BB962C8B-B14F-4D97-AF65-F5344CB8AC3E}">
        <p14:creationId xmlns:p14="http://schemas.microsoft.com/office/powerpoint/2010/main" val="344253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2</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a:t>
            </a:r>
            <a:r>
              <a:rPr lang="de-DE" b="1" dirty="0" err="1"/>
              <a:t>Zeichnungs</a:t>
            </a:r>
            <a:r>
              <a:rPr lang="de-DE" b="1" dirty="0"/>
              <a:t>)-Einstellungen</a:t>
            </a:r>
          </a:p>
        </p:txBody>
      </p:sp>
      <p:sp>
        <p:nvSpPr>
          <p:cNvPr id="7" name="Textfeld 6">
            <a:extLst>
              <a:ext uri="{FF2B5EF4-FFF2-40B4-BE49-F238E27FC236}">
                <a16:creationId xmlns:a16="http://schemas.microsoft.com/office/drawing/2014/main" id="{3B5CD003-CA45-4995-B367-F264B70B3DCE}"/>
              </a:ext>
            </a:extLst>
          </p:cNvPr>
          <p:cNvSpPr txBox="1"/>
          <p:nvPr/>
        </p:nvSpPr>
        <p:spPr>
          <a:xfrm>
            <a:off x="758536" y="1690688"/>
            <a:ext cx="10692246" cy="646331"/>
          </a:xfrm>
          <a:prstGeom prst="rect">
            <a:avLst/>
          </a:prstGeom>
          <a:noFill/>
        </p:spPr>
        <p:txBody>
          <a:bodyPr wrap="square" rtlCol="0">
            <a:spAutoFit/>
          </a:bodyPr>
          <a:lstStyle/>
          <a:p>
            <a:r>
              <a:rPr lang="de-CH" dirty="0"/>
              <a:t>Inventor Einstellungen sind an drei unterschiedlichen Orten gespeichert. Es ist darauf zu achten, dass die Einstellungen jeweils  am «richtigen» Ort gemacht werden.</a:t>
            </a:r>
          </a:p>
        </p:txBody>
      </p:sp>
      <p:graphicFrame>
        <p:nvGraphicFramePr>
          <p:cNvPr id="8" name="Tabelle 7">
            <a:extLst>
              <a:ext uri="{FF2B5EF4-FFF2-40B4-BE49-F238E27FC236}">
                <a16:creationId xmlns:a16="http://schemas.microsoft.com/office/drawing/2014/main" id="{1AFEB026-D2D2-47FC-BFBF-5C6D9FE076A7}"/>
              </a:ext>
            </a:extLst>
          </p:cNvPr>
          <p:cNvGraphicFramePr>
            <a:graphicFrameLocks noGrp="1"/>
          </p:cNvGraphicFramePr>
          <p:nvPr>
            <p:extLst>
              <p:ext uri="{D42A27DB-BD31-4B8C-83A1-F6EECF244321}">
                <p14:modId xmlns:p14="http://schemas.microsoft.com/office/powerpoint/2010/main" val="2403808310"/>
              </p:ext>
            </p:extLst>
          </p:nvPr>
        </p:nvGraphicFramePr>
        <p:xfrm>
          <a:off x="327891" y="2600862"/>
          <a:ext cx="11611263" cy="3754120"/>
        </p:xfrm>
        <a:graphic>
          <a:graphicData uri="http://schemas.openxmlformats.org/drawingml/2006/table">
            <a:tbl>
              <a:tblPr firstRow="1" bandRow="1">
                <a:tableStyleId>{073A0DAA-6AF3-43AB-8588-CEC1D06C72B9}</a:tableStyleId>
              </a:tblPr>
              <a:tblGrid>
                <a:gridCol w="3454400">
                  <a:extLst>
                    <a:ext uri="{9D8B030D-6E8A-4147-A177-3AD203B41FA5}">
                      <a16:colId xmlns:a16="http://schemas.microsoft.com/office/drawing/2014/main" val="317910931"/>
                    </a:ext>
                  </a:extLst>
                </a:gridCol>
                <a:gridCol w="4374573">
                  <a:extLst>
                    <a:ext uri="{9D8B030D-6E8A-4147-A177-3AD203B41FA5}">
                      <a16:colId xmlns:a16="http://schemas.microsoft.com/office/drawing/2014/main" val="2758135247"/>
                    </a:ext>
                  </a:extLst>
                </a:gridCol>
                <a:gridCol w="3782290">
                  <a:extLst>
                    <a:ext uri="{9D8B030D-6E8A-4147-A177-3AD203B41FA5}">
                      <a16:colId xmlns:a16="http://schemas.microsoft.com/office/drawing/2014/main" val="3603142137"/>
                    </a:ext>
                  </a:extLst>
                </a:gridCol>
              </a:tblGrid>
              <a:tr h="370840">
                <a:tc>
                  <a:txBody>
                    <a:bodyPr/>
                    <a:lstStyle/>
                    <a:p>
                      <a:r>
                        <a:rPr lang="de-CH" dirty="0"/>
                        <a:t>Allgemeine Inventor Einstellungen</a:t>
                      </a:r>
                    </a:p>
                  </a:txBody>
                  <a:tcPr/>
                </a:tc>
                <a:tc>
                  <a:txBody>
                    <a:bodyPr/>
                    <a:lstStyle/>
                    <a:p>
                      <a:r>
                        <a:rPr lang="de-CH" dirty="0"/>
                        <a:t>Inventor Stil-Bibliothek</a:t>
                      </a:r>
                    </a:p>
                  </a:txBody>
                  <a:tcPr/>
                </a:tc>
                <a:tc>
                  <a:txBody>
                    <a:bodyPr/>
                    <a:lstStyle/>
                    <a:p>
                      <a:r>
                        <a:rPr lang="de-CH" dirty="0"/>
                        <a:t>Inventor Dokument</a:t>
                      </a:r>
                    </a:p>
                  </a:txBody>
                  <a:tcPr/>
                </a:tc>
                <a:extLst>
                  <a:ext uri="{0D108BD9-81ED-4DB2-BD59-A6C34878D82A}">
                    <a16:rowId xmlns:a16="http://schemas.microsoft.com/office/drawing/2014/main" val="1387435590"/>
                  </a:ext>
                </a:extLst>
              </a:tr>
              <a:tr h="370840">
                <a:tc>
                  <a:txBody>
                    <a:bodyPr/>
                    <a:lstStyle/>
                    <a:p>
                      <a:r>
                        <a:rPr lang="de-CH" dirty="0"/>
                        <a:t>Startverhalten</a:t>
                      </a:r>
                    </a:p>
                    <a:p>
                      <a:r>
                        <a:rPr lang="de-CH" dirty="0"/>
                        <a:t>Ribbon Menüs</a:t>
                      </a:r>
                    </a:p>
                    <a:p>
                      <a:r>
                        <a:rPr lang="de-CH" dirty="0"/>
                        <a:t>Farben des Benutzerinterfaces</a:t>
                      </a:r>
                    </a:p>
                    <a:p>
                      <a:r>
                        <a:rPr lang="de-CH" dirty="0"/>
                        <a:t>Auswahlmodi</a:t>
                      </a:r>
                    </a:p>
                    <a:p>
                      <a:r>
                        <a:rPr lang="de-CH" dirty="0"/>
                        <a:t>Skizzeneinstellungen</a:t>
                      </a:r>
                    </a:p>
                    <a:p>
                      <a:r>
                        <a:rPr lang="de-CH" dirty="0"/>
                        <a:t>Meldungen</a:t>
                      </a:r>
                    </a:p>
                    <a:p>
                      <a:r>
                        <a:rPr lang="de-CH" dirty="0"/>
                        <a:t>Performance Einstellungen</a:t>
                      </a:r>
                    </a:p>
                    <a:p>
                      <a:r>
                        <a:rPr lang="de-CH" dirty="0"/>
                        <a:t>Zusammenbau Verhalten</a:t>
                      </a:r>
                    </a:p>
                    <a:p>
                      <a:r>
                        <a:rPr lang="de-CH" dirty="0" err="1"/>
                        <a:t>Einfügeverhalten</a:t>
                      </a:r>
                      <a:endParaRPr lang="de-CH" dirty="0"/>
                    </a:p>
                    <a:p>
                      <a:r>
                        <a:rPr lang="de-CH" dirty="0"/>
                        <a:t>Darstellung der Schattierung</a:t>
                      </a:r>
                    </a:p>
                    <a:p>
                      <a:r>
                        <a:rPr lang="de-CH" dirty="0"/>
                        <a:t>….</a:t>
                      </a:r>
                    </a:p>
                    <a:p>
                      <a:endParaRPr lang="de-CH" dirty="0"/>
                    </a:p>
                  </a:txBody>
                  <a:tcPr/>
                </a:tc>
                <a:tc>
                  <a:txBody>
                    <a:bodyPr/>
                    <a:lstStyle/>
                    <a:p>
                      <a:r>
                        <a:rPr lang="de-CH" dirty="0"/>
                        <a:t>Alle Zeichnungseinstellungen</a:t>
                      </a:r>
                    </a:p>
                    <a:p>
                      <a:r>
                        <a:rPr lang="de-CH" dirty="0"/>
                        <a:t>Zeichnungsnormen</a:t>
                      </a:r>
                    </a:p>
                    <a:p>
                      <a:r>
                        <a:rPr lang="de-CH" dirty="0"/>
                        <a:t>Materialien (Werkstoffe)</a:t>
                      </a:r>
                    </a:p>
                    <a:p>
                      <a:r>
                        <a:rPr lang="de-CH" dirty="0"/>
                        <a:t>Physikalische Eigenschaften von Werkstoffen</a:t>
                      </a:r>
                    </a:p>
                    <a:p>
                      <a:r>
                        <a:rPr lang="de-CH" dirty="0"/>
                        <a:t>Farben (der Bauteile)</a:t>
                      </a:r>
                    </a:p>
                    <a:p>
                      <a:r>
                        <a:rPr lang="de-CH" dirty="0"/>
                        <a:t>Abwicklungsregel</a:t>
                      </a:r>
                    </a:p>
                    <a:p>
                      <a:r>
                        <a:rPr lang="de-CH" dirty="0"/>
                        <a:t>Regeln für die Blechkonstruktion</a:t>
                      </a:r>
                    </a:p>
                  </a:txBody>
                  <a:tcPr/>
                </a:tc>
                <a:tc>
                  <a:txBody>
                    <a:bodyPr/>
                    <a:lstStyle/>
                    <a:p>
                      <a:r>
                        <a:rPr lang="de-CH" dirty="0"/>
                        <a:t>Zeichnungsrahmen</a:t>
                      </a:r>
                    </a:p>
                    <a:p>
                      <a:r>
                        <a:rPr lang="de-CH" dirty="0"/>
                        <a:t>Schriftköpfe</a:t>
                      </a:r>
                    </a:p>
                    <a:p>
                      <a:r>
                        <a:rPr lang="de-CH" dirty="0"/>
                        <a:t>Eigene Zeichnungssymbole</a:t>
                      </a:r>
                    </a:p>
                    <a:p>
                      <a:endParaRPr lang="de-CH" dirty="0"/>
                    </a:p>
                    <a:p>
                      <a:endParaRPr lang="de-CH" dirty="0"/>
                    </a:p>
                  </a:txBody>
                  <a:tcPr/>
                </a:tc>
                <a:extLst>
                  <a:ext uri="{0D108BD9-81ED-4DB2-BD59-A6C34878D82A}">
                    <a16:rowId xmlns:a16="http://schemas.microsoft.com/office/drawing/2014/main" val="3425431817"/>
                  </a:ext>
                </a:extLst>
              </a:tr>
            </a:tbl>
          </a:graphicData>
        </a:graphic>
      </p:graphicFrame>
      <p:sp>
        <p:nvSpPr>
          <p:cNvPr id="9" name="Fußzeilenplatzhalter 4">
            <a:extLst>
              <a:ext uri="{FF2B5EF4-FFF2-40B4-BE49-F238E27FC236}">
                <a16:creationId xmlns:a16="http://schemas.microsoft.com/office/drawing/2014/main" id="{ED392536-2588-4228-A381-481FD99D2188}"/>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351860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20</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796554" y="-130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Zahnrad Konstruktion</a:t>
            </a:r>
          </a:p>
        </p:txBody>
      </p:sp>
      <p:sp>
        <p:nvSpPr>
          <p:cNvPr id="12" name="Fußzeilenplatzhalter 4">
            <a:extLst>
              <a:ext uri="{FF2B5EF4-FFF2-40B4-BE49-F238E27FC236}">
                <a16:creationId xmlns:a16="http://schemas.microsoft.com/office/drawing/2014/main" id="{FC88E3FA-288A-4411-85B9-0291002DC91F}"/>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pic>
        <p:nvPicPr>
          <p:cNvPr id="2" name="Grafik 1">
            <a:extLst>
              <a:ext uri="{FF2B5EF4-FFF2-40B4-BE49-F238E27FC236}">
                <a16:creationId xmlns:a16="http://schemas.microsoft.com/office/drawing/2014/main" id="{5DAC25D4-7C3F-46F9-95E9-D66D8282557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57325" y="1638691"/>
            <a:ext cx="3691310" cy="3862386"/>
          </a:xfrm>
          <a:prstGeom prst="rect">
            <a:avLst/>
          </a:prstGeom>
        </p:spPr>
      </p:pic>
    </p:spTree>
    <p:extLst>
      <p:ext uri="{BB962C8B-B14F-4D97-AF65-F5344CB8AC3E}">
        <p14:creationId xmlns:p14="http://schemas.microsoft.com/office/powerpoint/2010/main" val="267368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3</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a:t>
            </a:r>
            <a:r>
              <a:rPr lang="de-DE" b="1" dirty="0" err="1"/>
              <a:t>Zeichnungs</a:t>
            </a:r>
            <a:r>
              <a:rPr lang="de-DE" b="1" dirty="0"/>
              <a:t>)-Einstellungen</a:t>
            </a:r>
          </a:p>
        </p:txBody>
      </p:sp>
      <p:sp>
        <p:nvSpPr>
          <p:cNvPr id="7" name="Textfeld 6">
            <a:extLst>
              <a:ext uri="{FF2B5EF4-FFF2-40B4-BE49-F238E27FC236}">
                <a16:creationId xmlns:a16="http://schemas.microsoft.com/office/drawing/2014/main" id="{3B5CD003-CA45-4995-B367-F264B70B3DCE}"/>
              </a:ext>
            </a:extLst>
          </p:cNvPr>
          <p:cNvSpPr txBox="1"/>
          <p:nvPr/>
        </p:nvSpPr>
        <p:spPr>
          <a:xfrm>
            <a:off x="758537" y="1690687"/>
            <a:ext cx="5049982" cy="3139321"/>
          </a:xfrm>
          <a:prstGeom prst="rect">
            <a:avLst/>
          </a:prstGeom>
          <a:noFill/>
        </p:spPr>
        <p:txBody>
          <a:bodyPr wrap="square" rtlCol="0">
            <a:spAutoFit/>
          </a:bodyPr>
          <a:lstStyle/>
          <a:p>
            <a:r>
              <a:rPr lang="de-CH" dirty="0"/>
              <a:t>Wird nun einem Bauteil ein Werkstoff zugewiesen, so wird dieser Werkstoff aus der Stil-Bibliothek in das Bauteildokument kopiert. Bei einer Änderung dieses Werkstoffes in der Stil-Bibliothek, merkt das Bauteil vorerst nichts, bis die Definitionen im Bauteil aktualisiert werden. Somit ist gewährleistet, dass bei der Weitergabe eines Bauteils immer alle Spezifikationen mitgegeben werden. Ebenso kann einem Bauteil zu einem späteren Zeitpunkt beispielsweise ein neuer Werkstoff zugewiesen werden.</a:t>
            </a:r>
          </a:p>
        </p:txBody>
      </p:sp>
      <p:pic>
        <p:nvPicPr>
          <p:cNvPr id="2" name="Grafik 1">
            <a:extLst>
              <a:ext uri="{FF2B5EF4-FFF2-40B4-BE49-F238E27FC236}">
                <a16:creationId xmlns:a16="http://schemas.microsoft.com/office/drawing/2014/main" id="{ECD3786B-46BE-44AA-945E-A22FD5F23ADC}"/>
              </a:ext>
            </a:extLst>
          </p:cNvPr>
          <p:cNvPicPr>
            <a:picLocks noChangeAspect="1"/>
          </p:cNvPicPr>
          <p:nvPr/>
        </p:nvPicPr>
        <p:blipFill>
          <a:blip r:embed="rId2"/>
          <a:stretch>
            <a:fillRect/>
          </a:stretch>
        </p:blipFill>
        <p:spPr>
          <a:xfrm>
            <a:off x="5971309" y="1494745"/>
            <a:ext cx="5673437" cy="4948589"/>
          </a:xfrm>
          <a:prstGeom prst="rect">
            <a:avLst/>
          </a:prstGeom>
        </p:spPr>
      </p:pic>
      <p:sp>
        <p:nvSpPr>
          <p:cNvPr id="8" name="Fußzeilenplatzhalter 4">
            <a:extLst>
              <a:ext uri="{FF2B5EF4-FFF2-40B4-BE49-F238E27FC236}">
                <a16:creationId xmlns:a16="http://schemas.microsoft.com/office/drawing/2014/main" id="{4228FA35-C8CF-42A8-8A2B-6CD2A733DF93}"/>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287381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4</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a:t>
            </a:r>
            <a:r>
              <a:rPr lang="de-DE" b="1" dirty="0" err="1"/>
              <a:t>Zeichnungs</a:t>
            </a:r>
            <a:r>
              <a:rPr lang="de-DE" b="1" dirty="0"/>
              <a:t>)-Einstellungen</a:t>
            </a:r>
          </a:p>
        </p:txBody>
      </p:sp>
      <p:sp>
        <p:nvSpPr>
          <p:cNvPr id="7" name="Textfeld 6">
            <a:extLst>
              <a:ext uri="{FF2B5EF4-FFF2-40B4-BE49-F238E27FC236}">
                <a16:creationId xmlns:a16="http://schemas.microsoft.com/office/drawing/2014/main" id="{3B5CD003-CA45-4995-B367-F264B70B3DCE}"/>
              </a:ext>
            </a:extLst>
          </p:cNvPr>
          <p:cNvSpPr txBox="1"/>
          <p:nvPr/>
        </p:nvSpPr>
        <p:spPr>
          <a:xfrm>
            <a:off x="290946" y="1582340"/>
            <a:ext cx="5257800" cy="3970318"/>
          </a:xfrm>
          <a:prstGeom prst="rect">
            <a:avLst/>
          </a:prstGeom>
          <a:noFill/>
        </p:spPr>
        <p:txBody>
          <a:bodyPr wrap="square" rtlCol="0">
            <a:spAutoFit/>
          </a:bodyPr>
          <a:lstStyle/>
          <a:p>
            <a:r>
              <a:rPr lang="de-CH" dirty="0"/>
              <a:t>Zum definieren der Inventor Zeichnungseinstellungen muss eine IDW oder DWG Datei (leer) geöffnet sein. In dieser leeren Datei werden anschliessend die Einstellungen definiert und zum Schluss von dieser Datei in die Stil-Bibliothek gespeichert. Das Speichern in die Stilbibliothek ist nur möglich, wenn in der aktiven Projektdatei das Speichern in die Stil-Bibliothek zugelassen wird. Diese Option soll aber auf keinen Fall als Standard in der Projektdatei gesetzt sein, denn es soll ja nicht jeder die Stil-Bibliothek nach seinem ermessen verändern.</a:t>
            </a:r>
          </a:p>
          <a:p>
            <a:r>
              <a:rPr lang="de-CH" dirty="0"/>
              <a:t>Der Speicherort der Stil-Bibliothek ist entweder Global für den Inventor definiert, oder kann auch durch eine spezielle Projektdatei überschrieben werden.</a:t>
            </a:r>
          </a:p>
        </p:txBody>
      </p:sp>
      <p:pic>
        <p:nvPicPr>
          <p:cNvPr id="9" name="Grafik 8">
            <a:extLst>
              <a:ext uri="{FF2B5EF4-FFF2-40B4-BE49-F238E27FC236}">
                <a16:creationId xmlns:a16="http://schemas.microsoft.com/office/drawing/2014/main" id="{A68134C8-6D7D-49BD-9AFA-24497F02A94A}"/>
              </a:ext>
            </a:extLst>
          </p:cNvPr>
          <p:cNvPicPr>
            <a:picLocks noChangeAspect="1"/>
          </p:cNvPicPr>
          <p:nvPr/>
        </p:nvPicPr>
        <p:blipFill>
          <a:blip r:embed="rId2"/>
          <a:stretch>
            <a:fillRect/>
          </a:stretch>
        </p:blipFill>
        <p:spPr>
          <a:xfrm>
            <a:off x="6096000" y="1690688"/>
            <a:ext cx="5220152" cy="4016088"/>
          </a:xfrm>
          <a:prstGeom prst="rect">
            <a:avLst/>
          </a:prstGeom>
        </p:spPr>
      </p:pic>
      <p:sp>
        <p:nvSpPr>
          <p:cNvPr id="8" name="Fußzeilenplatzhalter 4">
            <a:extLst>
              <a:ext uri="{FF2B5EF4-FFF2-40B4-BE49-F238E27FC236}">
                <a16:creationId xmlns:a16="http://schemas.microsoft.com/office/drawing/2014/main" id="{E22E363D-6ECF-4810-9E07-028543DF175C}"/>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14864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5</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a:t>
            </a:r>
            <a:r>
              <a:rPr lang="de-DE" b="1" dirty="0" err="1"/>
              <a:t>Zeichnungs</a:t>
            </a:r>
            <a:r>
              <a:rPr lang="de-DE" b="1" dirty="0"/>
              <a:t>)-Einstellungen</a:t>
            </a:r>
          </a:p>
        </p:txBody>
      </p:sp>
      <p:pic>
        <p:nvPicPr>
          <p:cNvPr id="3" name="Grafik 2">
            <a:extLst>
              <a:ext uri="{FF2B5EF4-FFF2-40B4-BE49-F238E27FC236}">
                <a16:creationId xmlns:a16="http://schemas.microsoft.com/office/drawing/2014/main" id="{36BCFC23-D640-4412-87FE-DDA9D26A968D}"/>
              </a:ext>
            </a:extLst>
          </p:cNvPr>
          <p:cNvPicPr>
            <a:picLocks noChangeAspect="1"/>
          </p:cNvPicPr>
          <p:nvPr/>
        </p:nvPicPr>
        <p:blipFill>
          <a:blip r:embed="rId2"/>
          <a:stretch>
            <a:fillRect/>
          </a:stretch>
        </p:blipFill>
        <p:spPr>
          <a:xfrm>
            <a:off x="306532" y="1609438"/>
            <a:ext cx="5121084" cy="4877223"/>
          </a:xfrm>
          <a:prstGeom prst="rect">
            <a:avLst/>
          </a:prstGeom>
        </p:spPr>
      </p:pic>
      <p:pic>
        <p:nvPicPr>
          <p:cNvPr id="8" name="Grafik 7">
            <a:extLst>
              <a:ext uri="{FF2B5EF4-FFF2-40B4-BE49-F238E27FC236}">
                <a16:creationId xmlns:a16="http://schemas.microsoft.com/office/drawing/2014/main" id="{856CB4CA-CFCF-4017-AD37-6357098F918B}"/>
              </a:ext>
            </a:extLst>
          </p:cNvPr>
          <p:cNvPicPr>
            <a:picLocks noChangeAspect="1"/>
          </p:cNvPicPr>
          <p:nvPr/>
        </p:nvPicPr>
        <p:blipFill>
          <a:blip r:embed="rId3"/>
          <a:stretch>
            <a:fillRect/>
          </a:stretch>
        </p:blipFill>
        <p:spPr>
          <a:xfrm>
            <a:off x="5574722" y="1609438"/>
            <a:ext cx="6431837" cy="2712955"/>
          </a:xfrm>
          <a:prstGeom prst="rect">
            <a:avLst/>
          </a:prstGeom>
        </p:spPr>
      </p:pic>
      <p:sp>
        <p:nvSpPr>
          <p:cNvPr id="9" name="Fußzeilenplatzhalter 4">
            <a:extLst>
              <a:ext uri="{FF2B5EF4-FFF2-40B4-BE49-F238E27FC236}">
                <a16:creationId xmlns:a16="http://schemas.microsoft.com/office/drawing/2014/main" id="{FE6B914E-181F-4904-85B5-CA89EC115D7B}"/>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30843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6</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2" name="Grafik 1">
            <a:extLst>
              <a:ext uri="{FF2B5EF4-FFF2-40B4-BE49-F238E27FC236}">
                <a16:creationId xmlns:a16="http://schemas.microsoft.com/office/drawing/2014/main" id="{857A1B44-8645-41CB-B0CE-853934A48E0D}"/>
              </a:ext>
            </a:extLst>
          </p:cNvPr>
          <p:cNvPicPr>
            <a:picLocks noChangeAspect="1"/>
          </p:cNvPicPr>
          <p:nvPr/>
        </p:nvPicPr>
        <p:blipFill>
          <a:blip r:embed="rId2"/>
          <a:stretch>
            <a:fillRect/>
          </a:stretch>
        </p:blipFill>
        <p:spPr>
          <a:xfrm>
            <a:off x="1820809" y="1484721"/>
            <a:ext cx="8550381" cy="4945809"/>
          </a:xfrm>
          <a:prstGeom prst="rect">
            <a:avLst/>
          </a:prstGeom>
        </p:spPr>
      </p:pic>
      <p:sp>
        <p:nvSpPr>
          <p:cNvPr id="7" name="Fußzeilenplatzhalter 4">
            <a:extLst>
              <a:ext uri="{FF2B5EF4-FFF2-40B4-BE49-F238E27FC236}">
                <a16:creationId xmlns:a16="http://schemas.microsoft.com/office/drawing/2014/main" id="{FE0D81C6-F7F1-4E83-B746-781F779E3914}"/>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426347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7</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3" name="Grafik 2">
            <a:extLst>
              <a:ext uri="{FF2B5EF4-FFF2-40B4-BE49-F238E27FC236}">
                <a16:creationId xmlns:a16="http://schemas.microsoft.com/office/drawing/2014/main" id="{3D4C09CB-7093-4E44-8CEC-0F7ED0A8A7E1}"/>
              </a:ext>
            </a:extLst>
          </p:cNvPr>
          <p:cNvPicPr>
            <a:picLocks noChangeAspect="1"/>
          </p:cNvPicPr>
          <p:nvPr/>
        </p:nvPicPr>
        <p:blipFill>
          <a:blip r:embed="rId2"/>
          <a:stretch>
            <a:fillRect/>
          </a:stretch>
        </p:blipFill>
        <p:spPr>
          <a:xfrm>
            <a:off x="2344687" y="1482647"/>
            <a:ext cx="7502626" cy="5010228"/>
          </a:xfrm>
          <a:prstGeom prst="rect">
            <a:avLst/>
          </a:prstGeom>
        </p:spPr>
      </p:pic>
      <p:sp>
        <p:nvSpPr>
          <p:cNvPr id="7" name="Fußzeilenplatzhalter 4">
            <a:extLst>
              <a:ext uri="{FF2B5EF4-FFF2-40B4-BE49-F238E27FC236}">
                <a16:creationId xmlns:a16="http://schemas.microsoft.com/office/drawing/2014/main" id="{5559C927-C84C-4421-B1C8-3DB3AEE57956}"/>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217332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8</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2" name="Grafik 1">
            <a:extLst>
              <a:ext uri="{FF2B5EF4-FFF2-40B4-BE49-F238E27FC236}">
                <a16:creationId xmlns:a16="http://schemas.microsoft.com/office/drawing/2014/main" id="{A38726F1-0090-41ED-9A66-96D038B24753}"/>
              </a:ext>
            </a:extLst>
          </p:cNvPr>
          <p:cNvPicPr>
            <a:picLocks noChangeAspect="1"/>
          </p:cNvPicPr>
          <p:nvPr/>
        </p:nvPicPr>
        <p:blipFill>
          <a:blip r:embed="rId2"/>
          <a:stretch>
            <a:fillRect/>
          </a:stretch>
        </p:blipFill>
        <p:spPr>
          <a:xfrm>
            <a:off x="353292" y="1369491"/>
            <a:ext cx="6462468" cy="4919016"/>
          </a:xfrm>
          <a:prstGeom prst="rect">
            <a:avLst/>
          </a:prstGeom>
        </p:spPr>
      </p:pic>
      <p:sp>
        <p:nvSpPr>
          <p:cNvPr id="8" name="Textfeld 7">
            <a:extLst>
              <a:ext uri="{FF2B5EF4-FFF2-40B4-BE49-F238E27FC236}">
                <a16:creationId xmlns:a16="http://schemas.microsoft.com/office/drawing/2014/main" id="{DDE9F84A-D352-4DF4-9DE8-FB6A211D52AB}"/>
              </a:ext>
            </a:extLst>
          </p:cNvPr>
          <p:cNvSpPr txBox="1"/>
          <p:nvPr/>
        </p:nvSpPr>
        <p:spPr>
          <a:xfrm>
            <a:off x="7571509" y="1805250"/>
            <a:ext cx="3606209" cy="646331"/>
          </a:xfrm>
          <a:prstGeom prst="rect">
            <a:avLst/>
          </a:prstGeom>
          <a:noFill/>
        </p:spPr>
        <p:txBody>
          <a:bodyPr wrap="square" rtlCol="0">
            <a:spAutoFit/>
          </a:bodyPr>
          <a:lstStyle/>
          <a:p>
            <a:r>
              <a:rPr lang="de-CH" dirty="0"/>
              <a:t>Definitionen der  «neuen» Norm.</a:t>
            </a:r>
          </a:p>
          <a:p>
            <a:endParaRPr lang="de-CH" dirty="0"/>
          </a:p>
        </p:txBody>
      </p:sp>
      <p:sp>
        <p:nvSpPr>
          <p:cNvPr id="9" name="Fußzeilenplatzhalter 4">
            <a:extLst>
              <a:ext uri="{FF2B5EF4-FFF2-40B4-BE49-F238E27FC236}">
                <a16:creationId xmlns:a16="http://schemas.microsoft.com/office/drawing/2014/main" id="{58151AA3-05BB-428D-9C3F-3BD3338BF61D}"/>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160898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1458A9D-5401-4B35-94F4-CB8CDF48C402}"/>
              </a:ext>
            </a:extLst>
          </p:cNvPr>
          <p:cNvSpPr>
            <a:spLocks noGrp="1"/>
          </p:cNvSpPr>
          <p:nvPr>
            <p:ph type="dt" sz="half" idx="10"/>
          </p:nvPr>
        </p:nvSpPr>
        <p:spPr/>
        <p:txBody>
          <a:bodyPr/>
          <a:lstStyle/>
          <a:p>
            <a:fld id="{C0A0FF4B-17FA-4A77-83C5-50A651DBC5C2}" type="datetime1">
              <a:rPr lang="de-DE" smtClean="0"/>
              <a:t>07.06.2018</a:t>
            </a:fld>
            <a:endParaRPr lang="de-DE"/>
          </a:p>
        </p:txBody>
      </p:sp>
      <p:sp>
        <p:nvSpPr>
          <p:cNvPr id="6" name="Foliennummernplatzhalter 5">
            <a:extLst>
              <a:ext uri="{FF2B5EF4-FFF2-40B4-BE49-F238E27FC236}">
                <a16:creationId xmlns:a16="http://schemas.microsoft.com/office/drawing/2014/main" id="{5F4CC5BC-28EE-4B2A-B64D-C844AC193EC5}"/>
              </a:ext>
            </a:extLst>
          </p:cNvPr>
          <p:cNvSpPr>
            <a:spLocks noGrp="1"/>
          </p:cNvSpPr>
          <p:nvPr>
            <p:ph type="sldNum" sz="quarter" idx="12"/>
          </p:nvPr>
        </p:nvSpPr>
        <p:spPr/>
        <p:txBody>
          <a:bodyPr/>
          <a:lstStyle/>
          <a:p>
            <a:r>
              <a:rPr lang="de-DE"/>
              <a:t>Seite </a:t>
            </a:r>
            <a:fld id="{7C49CC3A-8A33-4585-9030-D5D6A00D5D0B}" type="slidenum">
              <a:rPr lang="de-DE" smtClean="0"/>
              <a:pPr/>
              <a:t>9</a:t>
            </a:fld>
            <a:endParaRPr lang="de-DE" dirty="0"/>
          </a:p>
        </p:txBody>
      </p:sp>
      <p:sp>
        <p:nvSpPr>
          <p:cNvPr id="17" name="Titel 6">
            <a:extLst>
              <a:ext uri="{FF2B5EF4-FFF2-40B4-BE49-F238E27FC236}">
                <a16:creationId xmlns:a16="http://schemas.microsoft.com/office/drawing/2014/main" id="{C69D5D6D-9551-44AC-9381-7B116F3FED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Inventor Zeichnungseinstellungen</a:t>
            </a:r>
          </a:p>
        </p:txBody>
      </p:sp>
      <p:pic>
        <p:nvPicPr>
          <p:cNvPr id="2" name="Grafik 1">
            <a:extLst>
              <a:ext uri="{FF2B5EF4-FFF2-40B4-BE49-F238E27FC236}">
                <a16:creationId xmlns:a16="http://schemas.microsoft.com/office/drawing/2014/main" id="{F32AF75E-DEB7-46C1-A273-1EEAE7CD03C3}"/>
              </a:ext>
            </a:extLst>
          </p:cNvPr>
          <p:cNvPicPr>
            <a:picLocks noChangeAspect="1"/>
          </p:cNvPicPr>
          <p:nvPr/>
        </p:nvPicPr>
        <p:blipFill>
          <a:blip r:embed="rId2"/>
          <a:stretch>
            <a:fillRect/>
          </a:stretch>
        </p:blipFill>
        <p:spPr>
          <a:xfrm>
            <a:off x="2618317" y="1345118"/>
            <a:ext cx="6576630" cy="1950889"/>
          </a:xfrm>
          <a:prstGeom prst="rect">
            <a:avLst/>
          </a:prstGeom>
        </p:spPr>
      </p:pic>
      <p:sp>
        <p:nvSpPr>
          <p:cNvPr id="7" name="Textfeld 6">
            <a:extLst>
              <a:ext uri="{FF2B5EF4-FFF2-40B4-BE49-F238E27FC236}">
                <a16:creationId xmlns:a16="http://schemas.microsoft.com/office/drawing/2014/main" id="{37B93892-4694-4EDB-9650-F04B2857C7E8}"/>
              </a:ext>
            </a:extLst>
          </p:cNvPr>
          <p:cNvSpPr txBox="1"/>
          <p:nvPr/>
        </p:nvSpPr>
        <p:spPr>
          <a:xfrm>
            <a:off x="734291" y="1505363"/>
            <a:ext cx="1703351" cy="369332"/>
          </a:xfrm>
          <a:prstGeom prst="rect">
            <a:avLst/>
          </a:prstGeom>
          <a:noFill/>
        </p:spPr>
        <p:txBody>
          <a:bodyPr wrap="none" rtlCol="0">
            <a:spAutoFit/>
          </a:bodyPr>
          <a:lstStyle/>
          <a:p>
            <a:r>
              <a:rPr lang="de-CH" dirty="0"/>
              <a:t>Norm aktivieren</a:t>
            </a:r>
          </a:p>
        </p:txBody>
      </p:sp>
      <p:sp>
        <p:nvSpPr>
          <p:cNvPr id="9" name="Textfeld 8">
            <a:extLst>
              <a:ext uri="{FF2B5EF4-FFF2-40B4-BE49-F238E27FC236}">
                <a16:creationId xmlns:a16="http://schemas.microsoft.com/office/drawing/2014/main" id="{A14A740D-BF33-4EC9-B947-ADC5C0ED1D37}"/>
              </a:ext>
            </a:extLst>
          </p:cNvPr>
          <p:cNvSpPr txBox="1"/>
          <p:nvPr/>
        </p:nvSpPr>
        <p:spPr>
          <a:xfrm>
            <a:off x="838200" y="3789914"/>
            <a:ext cx="3606209" cy="1754326"/>
          </a:xfrm>
          <a:prstGeom prst="rect">
            <a:avLst/>
          </a:prstGeom>
          <a:noFill/>
        </p:spPr>
        <p:txBody>
          <a:bodyPr wrap="square" rtlCol="0">
            <a:spAutoFit/>
          </a:bodyPr>
          <a:lstStyle/>
          <a:p>
            <a:r>
              <a:rPr lang="de-CH" dirty="0"/>
              <a:t>Nun können im Stilbrowser alle Einstellungen gemacht werden, es empfiehlt sich, zuerst die Texteinstellungen zu definieren, denn diese werden bei anderen Definitionen immer wieder benötigt.</a:t>
            </a:r>
          </a:p>
        </p:txBody>
      </p:sp>
      <p:pic>
        <p:nvPicPr>
          <p:cNvPr id="10" name="Grafik 9">
            <a:extLst>
              <a:ext uri="{FF2B5EF4-FFF2-40B4-BE49-F238E27FC236}">
                <a16:creationId xmlns:a16="http://schemas.microsoft.com/office/drawing/2014/main" id="{CD151CE2-FA01-4D4D-9CB9-16CECCA8F959}"/>
              </a:ext>
            </a:extLst>
          </p:cNvPr>
          <p:cNvPicPr>
            <a:picLocks noChangeAspect="1"/>
          </p:cNvPicPr>
          <p:nvPr/>
        </p:nvPicPr>
        <p:blipFill>
          <a:blip r:embed="rId3"/>
          <a:stretch>
            <a:fillRect/>
          </a:stretch>
        </p:blipFill>
        <p:spPr>
          <a:xfrm>
            <a:off x="5262673" y="2431584"/>
            <a:ext cx="6599492" cy="4122777"/>
          </a:xfrm>
          <a:prstGeom prst="rect">
            <a:avLst/>
          </a:prstGeom>
        </p:spPr>
      </p:pic>
      <p:sp>
        <p:nvSpPr>
          <p:cNvPr id="11" name="Fußzeilenplatzhalter 4">
            <a:extLst>
              <a:ext uri="{FF2B5EF4-FFF2-40B4-BE49-F238E27FC236}">
                <a16:creationId xmlns:a16="http://schemas.microsoft.com/office/drawing/2014/main" id="{B621E54D-F168-49F4-982A-F58693157EC8}"/>
              </a:ext>
            </a:extLst>
          </p:cNvPr>
          <p:cNvSpPr>
            <a:spLocks noGrp="1"/>
          </p:cNvSpPr>
          <p:nvPr>
            <p:ph type="ftr" sz="quarter" idx="11"/>
          </p:nvPr>
        </p:nvSpPr>
        <p:spPr>
          <a:xfrm>
            <a:off x="1885950" y="6554362"/>
            <a:ext cx="5448300" cy="365125"/>
          </a:xfrm>
        </p:spPr>
        <p:txBody>
          <a:bodyPr/>
          <a:lstStyle/>
          <a:p>
            <a:r>
              <a:rPr lang="de-DE" dirty="0"/>
              <a:t>Inventor Update Kurs – Technische Berufsfachschule Langenthal</a:t>
            </a:r>
          </a:p>
        </p:txBody>
      </p:sp>
    </p:spTree>
    <p:extLst>
      <p:ext uri="{BB962C8B-B14F-4D97-AF65-F5344CB8AC3E}">
        <p14:creationId xmlns:p14="http://schemas.microsoft.com/office/powerpoint/2010/main" val="25748750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Breitbild</PresentationFormat>
  <Paragraphs>127</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Calibri Light</vt:lpstr>
      <vt:lpstr>Office</vt:lpstr>
      <vt:lpstr>ERFA CAD – Inventor  09.06.2018 – Berufsschule Zofingen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test</dc:creator>
  <cp:lastModifiedBy>Bruno Meier</cp:lastModifiedBy>
  <cp:revision>91</cp:revision>
  <dcterms:created xsi:type="dcterms:W3CDTF">2018-02-13T19:12:30Z</dcterms:created>
  <dcterms:modified xsi:type="dcterms:W3CDTF">2018-06-08T16:40:30Z</dcterms:modified>
</cp:coreProperties>
</file>